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14"/>
  </p:notesMasterIdLst>
  <p:handoutMasterIdLst>
    <p:handoutMasterId r:id="rId15"/>
  </p:handoutMasterIdLst>
  <p:sldIdLst>
    <p:sldId id="256" r:id="rId6"/>
    <p:sldId id="268" r:id="rId7"/>
    <p:sldId id="262" r:id="rId8"/>
    <p:sldId id="263" r:id="rId9"/>
    <p:sldId id="264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872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2A2002C-CD12-43FA-AD89-F3F16EE03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EBF4B6B-0649-4739-B0C6-C34A4D8704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80EA-64D4-4347-B2F9-53EEF339D1DD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2092AEB-B767-487B-AC97-77F08CDB5A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8BD6B2-8620-4287-8C44-EC1F3A56FE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CE5A-9F3B-4F95-96C1-4B2DB46C5E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2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306BC-0F7A-4DD3-AADD-CB8E8B9B452B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18EC4-0D59-4DAD-B668-896F3A8988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0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0D9F7A1B-7AE0-4A23-B097-48E70814F98B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31FCEDE-40F6-4328-BFB2-9A7AAED3EBA6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B20E814C-8A8C-4D9B-8EEF-C9D49CA15AC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  <p:pic>
          <p:nvPicPr>
            <p:cNvPr id="10" name="NOK Vaalea">
              <a:extLst>
                <a:ext uri="{FF2B5EF4-FFF2-40B4-BE49-F238E27FC236}">
                  <a16:creationId xmlns:a16="http://schemas.microsoft.com/office/drawing/2014/main" id="{30342ED8-0398-47B7-B085-4F5ACF8FDA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13984" y="1293967"/>
              <a:ext cx="1740234" cy="1882141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15E561D-3E06-48D5-B4B9-F6464D047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52802"/>
            <a:ext cx="9144000" cy="553998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27BFCE-234A-4286-AB97-6DFB2E43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52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565F10-F371-40F0-9351-899BEB75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177600"/>
            <a:ext cx="2743200" cy="3132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8AE43D9-B37B-49EA-841D-4FDBA72F74A4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45BF0D-B765-42D4-B5B2-BCB732E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585587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 Alaotsikk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EC261127-0CB0-47C6-A00F-1A71D4CE8009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8755" y="180000"/>
            <a:ext cx="11833200" cy="6498000"/>
            <a:chOff x="178755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41D2B27E-8788-449C-9EA5-885E4141E6D7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8755" y="180000"/>
              <a:ext cx="11833200" cy="6498000"/>
            </a:xfrm>
            <a:prstGeom prst="rect">
              <a:avLst/>
            </a:prstGeom>
            <a:solidFill>
              <a:srgbClr val="EEE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NOK tunnus tumma">
              <a:extLst>
                <a:ext uri="{FF2B5EF4-FFF2-40B4-BE49-F238E27FC236}">
                  <a16:creationId xmlns:a16="http://schemas.microsoft.com/office/drawing/2014/main" id="{ECF8D0C0-02E4-474A-A5EA-411B526008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775E39F-6191-404F-8280-6B975B70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4291200"/>
            <a:ext cx="9144000" cy="553998"/>
          </a:xfrm>
        </p:spPr>
        <p:txBody>
          <a:bodyPr anchor="b"/>
          <a:lstStyle>
            <a:lvl1pPr algn="ct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CAEBD-A687-44FD-9340-D561518B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800" y="53100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17BDF-764B-4028-9DA4-CF375D03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00" y="6177600"/>
            <a:ext cx="1252800" cy="3132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B5AD9532-3E92-4319-9E8D-34C7CFACE470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970363-BC50-47EF-A916-AC777397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2202" y="6177600"/>
            <a:ext cx="2961197" cy="31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20E7A3-C5B6-4CCB-AD9A-8873545A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88807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täysleveä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498598"/>
          </a:xfrm>
        </p:spPr>
        <p:txBody>
          <a:bodyPr anchor="t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6279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0" y="691200"/>
            <a:ext cx="5259600" cy="997200"/>
          </a:xfrm>
        </p:spPr>
        <p:txBody>
          <a:bodyPr anchor="t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0" y="2131200"/>
            <a:ext cx="5259600" cy="43596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2FA0A9C-01AE-4998-BCF1-B6A9A3C3FC6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5550344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7123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värillinen tau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6988B99B-61F9-421D-B6A2-DF062D21F81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78755" y="180000"/>
            <a:ext cx="11833200" cy="6498000"/>
            <a:chOff x="178755" y="180000"/>
            <a:chExt cx="11833200" cy="649800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CB50E03-9D35-4B33-AE70-8B11750934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78755" y="180000"/>
              <a:ext cx="11833200" cy="6498000"/>
            </a:xfrm>
            <a:prstGeom prst="rect">
              <a:avLst/>
            </a:prstGeom>
            <a:solidFill>
              <a:srgbClr val="EEE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NOK tunnus tumma">
              <a:extLst>
                <a:ext uri="{FF2B5EF4-FFF2-40B4-BE49-F238E27FC236}">
                  <a16:creationId xmlns:a16="http://schemas.microsoft.com/office/drawing/2014/main" id="{D23CC75C-E3F0-4381-9B74-AEE9C3B441C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1550701"/>
            <a:ext cx="9144000" cy="498598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800" y="2743200"/>
            <a:ext cx="7203600" cy="31212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66420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uva värillinen tau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D964C130-6733-420E-B7A0-FDE8D143E864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CF57FE85-607C-476E-9E56-0421D9493659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EEE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NOK tunnus tumma">
              <a:extLst>
                <a:ext uri="{FF2B5EF4-FFF2-40B4-BE49-F238E27FC236}">
                  <a16:creationId xmlns:a16="http://schemas.microsoft.com/office/drawing/2014/main" id="{51E83C0C-7D18-4734-B0A1-10EE3C90EF4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6018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51200"/>
            <a:ext cx="5259600" cy="1098000"/>
          </a:xfrm>
        </p:spPr>
        <p:txBody>
          <a:bodyPr anchor="t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365200"/>
            <a:ext cx="5259600" cy="41256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E12C108-3A75-4BD7-B49E-4F0577D3C3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913" y="188912"/>
            <a:ext cx="5334000" cy="648017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NOK symboli keskivaalea">
            <a:extLst>
              <a:ext uri="{FF2B5EF4-FFF2-40B4-BE49-F238E27FC236}">
                <a16:creationId xmlns:a16="http://schemas.microsoft.com/office/drawing/2014/main" id="{C13BE862-9620-462A-BE50-E09AD5DE6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5321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Teksti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691200"/>
            <a:ext cx="9360000" cy="5544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200"/>
            <a:ext cx="5259600" cy="43596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7482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498598"/>
          </a:xfrm>
        </p:spPr>
        <p:txBody>
          <a:bodyPr anchor="t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400"/>
            <a:ext cx="5068800" cy="44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8FEFEAF-B8C1-415F-9591-E7506F0D27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5002" y="2012400"/>
            <a:ext cx="5068800" cy="44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28984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498598"/>
          </a:xfrm>
        </p:spPr>
        <p:txBody>
          <a:bodyPr anchor="t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F78A8D-402C-49EB-945F-5085DF7F5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67236" cy="628650"/>
          </a:xfrm>
        </p:spPr>
        <p:txBody>
          <a:bodyPr anchor="b"/>
          <a:lstStyle>
            <a:lvl1pPr marL="0" indent="0">
              <a:buNone/>
              <a:defRPr sz="2400" b="0" i="0" cap="none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320586-C587-45F5-846D-2FB2F2940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6723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6E3323B-C295-4CC6-ADE1-69579CA7E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76" y="1681163"/>
            <a:ext cx="5070412" cy="628650"/>
          </a:xfrm>
        </p:spPr>
        <p:txBody>
          <a:bodyPr anchor="b"/>
          <a:lstStyle>
            <a:lvl1pPr marL="0" indent="0">
              <a:buNone/>
              <a:defRPr sz="2400" b="0" i="0" cap="none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FA73E46-2815-4699-BF61-72A53DC8E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976" y="2505075"/>
            <a:ext cx="507041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652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K symboli keskivaalea">
            <a:extLst>
              <a:ext uri="{FF2B5EF4-FFF2-40B4-BE49-F238E27FC236}">
                <a16:creationId xmlns:a16="http://schemas.microsoft.com/office/drawing/2014/main" id="{6997B3DC-B544-48B9-A6B9-0FC8D3DFF9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350" y="360453"/>
            <a:ext cx="459850" cy="52340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200"/>
            <a:ext cx="10515600" cy="615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2981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_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C35FA306-A5FE-432E-9458-1BE1535D6B7D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871EB2C-3E5A-4C11-ABD8-14625FECF492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54F86DB4-D2F8-440E-8318-8F14E1FFB7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775E39F-6191-404F-8280-6B975B70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3675600"/>
            <a:ext cx="9144000" cy="1231200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8CAEBD-A687-44FD-9340-D561518B9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800" y="5245200"/>
            <a:ext cx="9144000" cy="363600"/>
          </a:xfrm>
        </p:spPr>
        <p:txBody>
          <a:bodyPr/>
          <a:lstStyle>
            <a:lvl1pPr marL="0" indent="0" algn="ctr">
              <a:buNone/>
              <a:defRPr sz="2400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17BDF-764B-4028-9DA4-CF375D03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00" y="6177600"/>
            <a:ext cx="2743200" cy="3132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21951EE-5244-4ED9-96C7-26094C4718D8}" type="datetime1">
              <a:rPr lang="fi-FI" smtClean="0"/>
              <a:t>13.5.2025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20E7A3-C5B6-4CCB-AD9A-8873545A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35719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ja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austa">
            <a:extLst>
              <a:ext uri="{FF2B5EF4-FFF2-40B4-BE49-F238E27FC236}">
                <a16:creationId xmlns:a16="http://schemas.microsoft.com/office/drawing/2014/main" id="{4561C6D9-816A-43A3-B7EA-A4A5A16BB8F6}"/>
              </a:ext>
            </a:extLst>
          </p:cNvPr>
          <p:cNvGrpSpPr/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1B17B05-F937-4CBA-A028-1F4571AB9B6C}"/>
                </a:ext>
              </a:extLst>
            </p:cNvPr>
            <p:cNvSpPr/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4EE8E029-9377-473D-839F-3A5C14B75DFD}"/>
                </a:ext>
              </a:extLst>
            </p:cNvPr>
            <p:cNvPicPr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00" y="1184400"/>
            <a:ext cx="9144000" cy="1231200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800" y="2743200"/>
            <a:ext cx="7203600" cy="31212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01711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uva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DD296297-0F81-404B-AABD-6E11798007A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427DDEF-FB6D-425D-992D-17B3A1FAEF1D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NOK Symboli">
              <a:extLst>
                <a:ext uri="{FF2B5EF4-FFF2-40B4-BE49-F238E27FC236}">
                  <a16:creationId xmlns:a16="http://schemas.microsoft.com/office/drawing/2014/main" id="{4EE8E029-9377-473D-839F-3A5C14B75DF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5605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uva värillinen taus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C0C8DCD7-3483-4563-B080-7ECCCF197035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-1" y="0"/>
            <a:ext cx="7170140" cy="6858000"/>
            <a:chOff x="-1" y="0"/>
            <a:chExt cx="7170140" cy="6858000"/>
          </a:xfrm>
        </p:grpSpPr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1E27F4D9-7188-4BC9-BE26-DF4591C7B87E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-1" y="0"/>
              <a:ext cx="7170140" cy="6858000"/>
            </a:xfrm>
            <a:prstGeom prst="rect">
              <a:avLst/>
            </a:prstGeom>
            <a:solidFill>
              <a:srgbClr val="8B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NOK tunnus tumma">
              <a:extLst>
                <a:ext uri="{FF2B5EF4-FFF2-40B4-BE49-F238E27FC236}">
                  <a16:creationId xmlns:a16="http://schemas.microsoft.com/office/drawing/2014/main" id="{807FB5AD-E53E-41C1-A64A-6735E8F7DF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051200"/>
            <a:ext cx="5256000" cy="997196"/>
          </a:xfrm>
        </p:spPr>
        <p:txBody>
          <a:bodyPr anchor="t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4A1D38-1B7F-4750-8F50-4BBC5CC1F49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800" y="2365200"/>
            <a:ext cx="5256000" cy="41256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85A3451-B0A8-4F07-B7EE-61B221D43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0138" y="0"/>
            <a:ext cx="5021861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7232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 alaotsiko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288048FF-6F52-4CD6-8687-4717531F217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00297A89-7884-45C3-A95E-3785E3956B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8" name="NOK tunnus tumma">
              <a:extLst>
                <a:ext uri="{FF2B5EF4-FFF2-40B4-BE49-F238E27FC236}">
                  <a16:creationId xmlns:a16="http://schemas.microsoft.com/office/drawing/2014/main" id="{BC3FCFB3-22FC-48D1-91DF-A676C503084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1116901"/>
            <a:ext cx="10515600" cy="498598"/>
          </a:xfrm>
        </p:spPr>
        <p:txBody>
          <a:bodyPr anchor="ctr" anchorCtr="0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C5BB2A-A694-4380-AACF-C4E8D1452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067236" cy="628650"/>
          </a:xfrm>
        </p:spPr>
        <p:txBody>
          <a:bodyPr anchor="b"/>
          <a:lstStyle>
            <a:lvl1pPr marL="0" indent="0">
              <a:buNone/>
              <a:defRPr sz="2400" b="0" i="0" cap="none" spc="3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B1E4A37-7BBE-46D0-9F08-AD1EA4E2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67236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93E500C-F205-40EC-AA61-AB7B75DCE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76" y="1681163"/>
            <a:ext cx="5070412" cy="628650"/>
          </a:xfrm>
        </p:spPr>
        <p:txBody>
          <a:bodyPr anchor="b"/>
          <a:lstStyle>
            <a:lvl1pPr marL="0" indent="0">
              <a:buNone/>
              <a:defRPr sz="2400" b="0" i="0" cap="none" spc="3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23320AC-4BAF-483A-A729-474A32EA3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976" y="2505075"/>
            <a:ext cx="5070411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D71FE918-40E0-4970-B6AB-44BBD6DBC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0800" y="6177600"/>
            <a:ext cx="468000" cy="31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33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äjän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A3F12553-F8A7-4F14-8BDD-783319A300BD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CD6BBF6-0A26-4DDF-824E-F7E19A99D20D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0" name="NOK tunnus tumma">
              <a:extLst>
                <a:ext uri="{FF2B5EF4-FFF2-40B4-BE49-F238E27FC236}">
                  <a16:creationId xmlns:a16="http://schemas.microsoft.com/office/drawing/2014/main" id="{9319B06D-3A4A-4C3A-BE9F-16D7E9EA44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6"/>
              <a:ext cx="459850" cy="523407"/>
            </a:xfrm>
            <a:prstGeom prst="rect">
              <a:avLst/>
            </a:prstGeom>
          </p:spPr>
        </p:pic>
        <p:pic>
          <p:nvPicPr>
            <p:cNvPr id="21" name="NOK logo pysty">
              <a:extLst>
                <a:ext uri="{FF2B5EF4-FFF2-40B4-BE49-F238E27FC236}">
                  <a16:creationId xmlns:a16="http://schemas.microsoft.com/office/drawing/2014/main" id="{B80968E0-9ACF-4B6E-91E0-2F2EA172678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469954" y="893041"/>
              <a:ext cx="1235646" cy="1336407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1CD5A8D-8E40-43EC-B3C3-618AB44EC1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800" y="3081600"/>
            <a:ext cx="10515600" cy="554400"/>
          </a:xfrm>
        </p:spPr>
        <p:txBody>
          <a:bodyPr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4CAE294-C867-4B57-B65B-90AA5A95BE0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58560" y="3634320"/>
            <a:ext cx="5070412" cy="628650"/>
          </a:xfrm>
        </p:spPr>
        <p:txBody>
          <a:bodyPr anchor="b"/>
          <a:lstStyle>
            <a:lvl1pPr marL="0" indent="0" algn="ctr">
              <a:buNone/>
              <a:defRPr sz="2400" b="0" i="0" cap="none" spc="300" baseline="0">
                <a:solidFill>
                  <a:srgbClr val="3030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Esittäjän</a:t>
            </a:r>
            <a:r>
              <a:rPr lang="en-US" dirty="0"/>
              <a:t> </a:t>
            </a:r>
            <a:r>
              <a:rPr lang="en-US" dirty="0" err="1"/>
              <a:t>nimike</a:t>
            </a:r>
            <a:r>
              <a:rPr lang="en-US" dirty="0"/>
              <a:t> / </a:t>
            </a:r>
            <a:r>
              <a:rPr lang="en-US" dirty="0" err="1"/>
              <a:t>titteli</a:t>
            </a:r>
            <a:endParaRPr lang="en-US" dirty="0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7E9A62FD-BC80-4E99-AE0D-8A356EEF1A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7543" y="4479652"/>
            <a:ext cx="5070412" cy="45301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303030"/>
                </a:solidFill>
              </a:defRPr>
            </a:lvl1pPr>
            <a:lvl2pPr marL="18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36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54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 marL="72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Esittäjän sähköpostiosoite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FBA3FE4D-5F5B-476C-827D-3B59AF0B0C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7543" y="4942360"/>
            <a:ext cx="5070412" cy="45301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800">
                <a:solidFill>
                  <a:srgbClr val="303030"/>
                </a:solidFill>
              </a:defRPr>
            </a:lvl1pPr>
            <a:lvl2pPr marL="18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36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54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 marL="72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Esittäjän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LinkedIn-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61ECD5A0-E2AC-41A4-AC94-571445FD40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543" y="5405068"/>
            <a:ext cx="5070412" cy="45301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800">
                <a:solidFill>
                  <a:srgbClr val="303030"/>
                </a:solidFill>
              </a:defRPr>
            </a:lvl1pPr>
            <a:lvl2pPr marL="18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 marL="36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 marL="54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 marL="72000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Esittäjän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Twitter-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C22050-685B-4B61-96B5-14366DF7D63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3095AE-B293-4EE9-A643-BEFB47D69B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43570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ärillinen taust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AC19D70-125D-4ADB-AA11-92B3D3FDB771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ACDA01A-0588-46D6-9E56-466F87058F28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" name="NOK Symboli">
              <a:extLst>
                <a:ext uri="{FF2B5EF4-FFF2-40B4-BE49-F238E27FC236}">
                  <a16:creationId xmlns:a16="http://schemas.microsoft.com/office/drawing/2014/main" id="{0CFC2252-28B6-4FF8-9010-8D3E9CB8330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3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AC19D70-125D-4ADB-AA11-92B3D3FDB771}"/>
              </a:ext>
            </a:extLst>
          </p:cNvPr>
          <p:cNvGrpSpPr>
            <a:grpSpLocks noGrp="1" noUngrp="1" noRot="1" noChangeAspect="1" noMove="1" noResize="1"/>
          </p:cNvGrpSpPr>
          <p:nvPr userDrawn="1"/>
        </p:nvGrpSpPr>
        <p:grpSpPr>
          <a:xfrm>
            <a:off x="179400" y="180000"/>
            <a:ext cx="11833200" cy="6498000"/>
            <a:chOff x="179400" y="180000"/>
            <a:chExt cx="11833200" cy="649800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ACDA01A-0588-46D6-9E56-466F87058F28}"/>
                </a:ext>
              </a:extLst>
            </p:cNvPr>
            <p:cNvSpPr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179400" y="180000"/>
              <a:ext cx="11833200" cy="6498000"/>
            </a:xfrm>
            <a:prstGeom prst="rect">
              <a:avLst/>
            </a:prstGeom>
            <a:solidFill>
              <a:srgbClr val="112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73793EBC-9D74-433E-919A-0D20CBFA2BFE}"/>
                </a:ext>
              </a:extLst>
            </p:cNvPr>
            <p:cNvSpPr txBox="1">
              <a:spLocks noGrp="1" noRot="1" noChangeAspect="1" noMove="1" noResize="1" noEditPoints="1" noAdjustHandles="1" noChangeArrowheads="1" noChangeShapeType="1" noTextEdit="1"/>
            </p:cNvSpPr>
            <p:nvPr userDrawn="1"/>
          </p:nvSpPr>
          <p:spPr>
            <a:xfrm>
              <a:off x="3944470" y="6089202"/>
              <a:ext cx="4303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spc="300" dirty="0">
                  <a:solidFill>
                    <a:schemeClr val="bg1"/>
                  </a:solidFill>
                </a:rPr>
                <a:t>NOKIANKAUPUNKI.FI</a:t>
              </a:r>
            </a:p>
          </p:txBody>
        </p:sp>
        <p:pic>
          <p:nvPicPr>
            <p:cNvPr id="7" name="NOK Symboli">
              <a:extLst>
                <a:ext uri="{FF2B5EF4-FFF2-40B4-BE49-F238E27FC236}">
                  <a16:creationId xmlns:a16="http://schemas.microsoft.com/office/drawing/2014/main" id="{0CFC2252-28B6-4FF8-9010-8D3E9CB8330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78350" y="375175"/>
              <a:ext cx="446914" cy="508683"/>
            </a:xfrm>
            <a:prstGeom prst="rect">
              <a:avLst/>
            </a:prstGeom>
          </p:spPr>
        </p:pic>
        <p:pic>
          <p:nvPicPr>
            <p:cNvPr id="8" name="NOK Slogan nega">
              <a:extLst>
                <a:ext uri="{FF2B5EF4-FFF2-40B4-BE49-F238E27FC236}">
                  <a16:creationId xmlns:a16="http://schemas.microsoft.com/office/drawing/2014/main" id="{950AA662-8156-4151-8C68-EA255CE9875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81149" y="2197100"/>
              <a:ext cx="9029700" cy="246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82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C429D20-B394-4CCC-8BB0-371809AB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607"/>
            <a:ext cx="105156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AA3127-A753-4F77-B642-2C43FE57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E77590-E189-4D9B-BEA7-5FDC1D561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800" y="6177600"/>
            <a:ext cx="468000" cy="31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E0E339-C2C8-4EC5-A9D0-7BC2B8D92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A583-325A-4B49-A370-3CAF8D8C9C2C}" type="datetimeFigureOut">
              <a:rPr lang="fi-FI" smtClean="0"/>
              <a:t>13.5.2025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B1EE2C-BEEC-4AFC-AE04-C60CBB464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8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1pPr>
      <a:lvl2pPr marL="33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2pPr>
      <a:lvl3pPr marL="51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3pPr>
      <a:lvl4pPr marL="69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4pPr>
      <a:lvl5pPr marL="87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C429D20-B394-4CCC-8BB0-371809AB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8607"/>
            <a:ext cx="105156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AA3127-A753-4F77-B642-2C43FE57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E77590-E189-4D9B-BEA7-5FDC1D561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800" y="6177600"/>
            <a:ext cx="468000" cy="31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95AE-B293-4EE9-A643-BEFB47D69B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8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91" r:id="rId3"/>
    <p:sldLayoutId id="2147483690" r:id="rId4"/>
    <p:sldLayoutId id="2147483689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1pPr>
      <a:lvl2pPr marL="33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2pPr>
      <a:lvl3pPr marL="51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3pPr>
      <a:lvl4pPr marL="69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4pPr>
      <a:lvl5pPr marL="878400" indent="-158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0000"/>
        <a:buFont typeface="Tahoma" panose="020B0604030504040204" pitchFamily="34" charset="0"/>
        <a:buChar char="•"/>
        <a:defRPr sz="2400" kern="1200">
          <a:solidFill>
            <a:srgbClr val="7070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F8BC6C-166F-4A1E-9182-DE673C129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Tulevat seiskaluokat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037A0659-412D-4A36-85A5-86A9480B8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Luokanohjaajan osuus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DDFA0B6-E382-4B57-946C-C96C0A66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CAB9-9E56-4E75-8155-93A66794E946}" type="datetime1">
              <a:rPr lang="fi-FI" smtClean="0"/>
              <a:t>13.5.2025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2C2F281-C957-426A-9BCA-8D601ACD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12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0D3F5-016F-4C96-A677-5A372BA6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3027"/>
            <a:ext cx="9144000" cy="498598"/>
          </a:xfrm>
        </p:spPr>
        <p:txBody>
          <a:bodyPr/>
          <a:lstStyle/>
          <a:p>
            <a:r>
              <a:rPr lang="fi-FI" dirty="0"/>
              <a:t>Esittäytyminen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B65400-93ED-4038-B31B-41083542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45D3E66-7756-4405-806D-7C115FA9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6451" y="2273006"/>
            <a:ext cx="3557559" cy="3591394"/>
          </a:xfrm>
          <a:prstGeom prst="rect">
            <a:avLst/>
          </a:prstGeom>
        </p:spPr>
      </p:pic>
      <p:sp>
        <p:nvSpPr>
          <p:cNvPr id="7" name="Sydän 6">
            <a:extLst>
              <a:ext uri="{FF2B5EF4-FFF2-40B4-BE49-F238E27FC236}">
                <a16:creationId xmlns:a16="http://schemas.microsoft.com/office/drawing/2014/main" id="{734C0895-5391-4CB8-B501-484515D9A517}"/>
              </a:ext>
            </a:extLst>
          </p:cNvPr>
          <p:cNvSpPr/>
          <p:nvPr/>
        </p:nvSpPr>
        <p:spPr>
          <a:xfrm>
            <a:off x="2113547" y="1848852"/>
            <a:ext cx="3886200" cy="3878180"/>
          </a:xfrm>
          <a:prstGeom prst="hear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b="1" dirty="0"/>
          </a:p>
          <a:p>
            <a:pPr algn="ctr"/>
            <a:r>
              <a:rPr lang="fi-FI" sz="2400" b="1" dirty="0"/>
              <a:t>Kerro kenen huoltaja olet ja kerro jotain hyvää lapsestasi.</a:t>
            </a:r>
          </a:p>
        </p:txBody>
      </p:sp>
    </p:spTree>
    <p:extLst>
      <p:ext uri="{BB962C8B-B14F-4D97-AF65-F5344CB8AC3E}">
        <p14:creationId xmlns:p14="http://schemas.microsoft.com/office/powerpoint/2010/main" val="424135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878686-F1D9-4AEE-BA87-3AAEECF2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34" y="492935"/>
            <a:ext cx="10515600" cy="498598"/>
          </a:xfrm>
        </p:spPr>
        <p:txBody>
          <a:bodyPr/>
          <a:lstStyle/>
          <a:p>
            <a:r>
              <a:rPr lang="fi" dirty="0"/>
              <a:t>7.luokkalaisen kouluarki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8DC210-AF2D-4392-98E1-6F4B7E8A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794"/>
            <a:ext cx="5068800" cy="4885806"/>
          </a:xfrm>
        </p:spPr>
        <p:txBody>
          <a:bodyPr>
            <a:normAutofit/>
          </a:bodyPr>
          <a:lstStyle/>
          <a:p>
            <a:r>
              <a:rPr lang="fi" b="1" dirty="0"/>
              <a:t>Oppitunteja viikossa 30</a:t>
            </a:r>
          </a:p>
          <a:p>
            <a:pPr>
              <a:spcBef>
                <a:spcPts val="0"/>
              </a:spcBef>
            </a:pPr>
            <a:r>
              <a:rPr lang="fi" b="1" dirty="0"/>
              <a:t>Vain osa tunneista oman luokan kanssa</a:t>
            </a:r>
          </a:p>
          <a:p>
            <a:pPr>
              <a:spcBef>
                <a:spcPts val="0"/>
              </a:spcBef>
            </a:pPr>
            <a:endParaRPr lang="fi" b="1" dirty="0"/>
          </a:p>
          <a:p>
            <a:pPr>
              <a:spcBef>
                <a:spcPts val="0"/>
              </a:spcBef>
            </a:pPr>
            <a:r>
              <a:rPr lang="fi" b="1" dirty="0"/>
              <a:t>Uusia oppiaineita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kotitalous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opo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luokanohjaajan tunti</a:t>
            </a:r>
          </a:p>
          <a:p>
            <a:r>
              <a:rPr lang="fi" b="1" dirty="0"/>
              <a:t>Erilliksi oppiaineiksi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fysiikka/kemia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terveystieto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maantieto/biologia</a:t>
            </a:r>
          </a:p>
          <a:p>
            <a:pPr lvl="1">
              <a:spcBef>
                <a:spcPts val="0"/>
              </a:spcBef>
            </a:pPr>
            <a:r>
              <a:rPr lang="fi" b="1" dirty="0"/>
              <a:t>historia/yhteiskuntaoppi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069524-DCB9-4D10-9214-3E85319F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C9CCA1A-1BB0-44BC-AD46-AF34A1DAF8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000" y="1597794"/>
            <a:ext cx="5068800" cy="4471200"/>
          </a:xfrm>
        </p:spPr>
        <p:txBody>
          <a:bodyPr>
            <a:noAutofit/>
          </a:bodyPr>
          <a:lstStyle/>
          <a:p>
            <a:r>
              <a:rPr lang="fi-FI" b="1" dirty="0"/>
              <a:t>Valinnaisaineet</a:t>
            </a:r>
          </a:p>
          <a:p>
            <a:pPr lvl="1"/>
            <a:r>
              <a:rPr lang="fi-FI" b="1" dirty="0"/>
              <a:t>8. luokalla </a:t>
            </a:r>
            <a:r>
              <a:rPr lang="fi-FI" b="1" dirty="0">
                <a:solidFill>
                  <a:schemeClr val="tx2"/>
                </a:solidFill>
              </a:rPr>
              <a:t>2</a:t>
            </a:r>
            <a:r>
              <a:rPr lang="fi-FI" b="1" dirty="0"/>
              <a:t> + 2 tuntia</a:t>
            </a:r>
          </a:p>
          <a:p>
            <a:pPr lvl="1"/>
            <a:r>
              <a:rPr lang="fi-FI" b="1" dirty="0"/>
              <a:t>9. luokalla </a:t>
            </a:r>
            <a:r>
              <a:rPr lang="fi-FI" b="1" dirty="0">
                <a:solidFill>
                  <a:schemeClr val="tx2"/>
                </a:solidFill>
              </a:rPr>
              <a:t>2</a:t>
            </a:r>
            <a:r>
              <a:rPr lang="fi-FI" b="1" dirty="0"/>
              <a:t> + 2 + 1 + 1 tuntia</a:t>
            </a:r>
          </a:p>
          <a:p>
            <a:pPr marL="457200" lvl="1" indent="0">
              <a:buNone/>
            </a:pPr>
            <a:endParaRPr lang="fi-FI" b="1" dirty="0"/>
          </a:p>
          <a:p>
            <a:pPr marL="457200" lvl="1" indent="0">
              <a:buNone/>
            </a:pPr>
            <a:r>
              <a:rPr lang="fi-FI" b="1" dirty="0"/>
              <a:t>OPPILAIDEN KOKEMUKSIA:</a:t>
            </a:r>
          </a:p>
          <a:p>
            <a:pPr marL="457200" lvl="1" indent="0">
              <a:buNone/>
            </a:pPr>
            <a:r>
              <a:rPr lang="fi-FI" b="1" dirty="0"/>
              <a:t>Läksyjä on vähemmän, kokeita on enemmän, asiat tulee mielenkiintoisemmiksi, arviointi on monipuolista, opetusmenetelmät erilaistuvat, on kiva että on erilaisia opettajia.</a:t>
            </a:r>
          </a:p>
          <a:p>
            <a:pPr marL="457200" lvl="1" indent="0">
              <a:buNone/>
            </a:pPr>
            <a:r>
              <a:rPr lang="fi-FI" b="1" dirty="0"/>
              <a:t>”Koulussa on rentoa ja asiat ovat kiinnostavia!”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C36DB51-AFF2-4B44-B410-26FDC332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55" y="202130"/>
            <a:ext cx="2875793" cy="17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B5687-B340-466E-BA07-8FD138D9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5760"/>
            <a:ext cx="9144000" cy="997196"/>
          </a:xfrm>
        </p:spPr>
        <p:txBody>
          <a:bodyPr/>
          <a:lstStyle/>
          <a:p>
            <a:r>
              <a:rPr lang="fi-FI" dirty="0"/>
              <a:t>Pikkuoppilaasta muututaan kesän aikana yläkoululaiseksi…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48300-7F04-4930-8A94-D0B1B1C0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156" y="2156059"/>
            <a:ext cx="9981398" cy="4196615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Moni asia on syksyllä eri tavalla...</a:t>
            </a:r>
          </a:p>
          <a:p>
            <a:pPr lvl="1"/>
            <a:r>
              <a:rPr lang="fi-FI" b="1" dirty="0"/>
              <a:t>useita eri opettajia</a:t>
            </a:r>
          </a:p>
          <a:p>
            <a:pPr lvl="1"/>
            <a:r>
              <a:rPr lang="fi-FI" b="1" dirty="0"/>
              <a:t>luokanohjaaja on oppilaan vastuuaikuinen, vaikka häntä näkee harvemmin</a:t>
            </a:r>
          </a:p>
          <a:p>
            <a:pPr lvl="1"/>
            <a:r>
              <a:rPr lang="fi-FI" b="1" dirty="0"/>
              <a:t>ei kotiluokkaa, ei pulpettia - &gt; tunnit eri luokissa -&gt; tavarat kannetaan mukana (MYÖS koulutarvikkeet, eli penaali tarvitaan)</a:t>
            </a:r>
          </a:p>
          <a:p>
            <a:pPr lvl="1"/>
            <a:r>
              <a:rPr lang="fi-FI" b="1" dirty="0"/>
              <a:t>oppilaan vastuu kasvaa tiedon hankkijana (Wilma,  oma kalenteri…)</a:t>
            </a:r>
          </a:p>
          <a:p>
            <a:pPr lvl="1"/>
            <a:r>
              <a:rPr lang="fi-FI" b="1" dirty="0"/>
              <a:t>itsestä huolehtiminen entistä tärkeämpää</a:t>
            </a:r>
          </a:p>
          <a:p>
            <a:pPr lvl="1"/>
            <a:r>
              <a:rPr lang="fi-FI" b="1" dirty="0"/>
              <a:t>tavoitteena päättötodistus ja toisen asteen opiskelupaikka! </a:t>
            </a:r>
          </a:p>
          <a:p>
            <a:pPr marL="457200" lvl="1" indent="0">
              <a:buNone/>
            </a:pPr>
            <a:r>
              <a:rPr lang="fi-FI" sz="3600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i-FI" sz="3600" dirty="0">
                <a:solidFill>
                  <a:schemeClr val="tx1">
                    <a:lumMod val="50000"/>
                  </a:schemeClr>
                </a:solidFill>
              </a:rPr>
              <a:t>… ja yläkoulussa kasvetaan lopulta opiskelijaksi!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9BEF0-A027-4724-AFDD-BC093B2B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7ECCC5-ABF4-45BB-BCB4-E6C3EBFA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266" y="3429000"/>
            <a:ext cx="1877822" cy="30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D8F6B-3C6A-4D56-B2DC-D4F4CB4A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44301"/>
            <a:ext cx="9144000" cy="498598"/>
          </a:xfrm>
        </p:spPr>
        <p:txBody>
          <a:bodyPr/>
          <a:lstStyle/>
          <a:p>
            <a:r>
              <a:rPr lang="fi-FI" dirty="0"/>
              <a:t>Moni asia pysyy samanakin: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2EC5A8-9BFF-4262-8A36-2B45AE56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373" y="1771049"/>
            <a:ext cx="8174400" cy="3785343"/>
          </a:xfrm>
        </p:spPr>
        <p:txBody>
          <a:bodyPr>
            <a:noAutofit/>
          </a:bodyPr>
          <a:lstStyle/>
          <a:p>
            <a:r>
              <a:rPr lang="fi-FI" b="1" dirty="0"/>
              <a:t>Menestymisen ja mukavan koulunkäynnin eväät ovat samat:</a:t>
            </a:r>
          </a:p>
          <a:p>
            <a:pPr marL="0" indent="0">
              <a:buNone/>
            </a:pPr>
            <a:r>
              <a:rPr lang="fi-FI" b="1" dirty="0"/>
              <a:t>	- kohtelias ja ystävällinen käytös</a:t>
            </a:r>
          </a:p>
          <a:p>
            <a:pPr marL="0" indent="0">
              <a:buNone/>
            </a:pPr>
            <a:r>
              <a:rPr lang="fi-FI" b="1" dirty="0"/>
              <a:t>	- kouluun tuleminen ja ajoissa oleminen</a:t>
            </a:r>
          </a:p>
          <a:p>
            <a:pPr marL="0" indent="0">
              <a:buNone/>
            </a:pPr>
            <a:r>
              <a:rPr lang="fi-FI" b="1" dirty="0"/>
              <a:t>	- tehtävien hoitaminen ja välineiden mukana pito ja 	niistä huolehtiminen</a:t>
            </a:r>
          </a:p>
          <a:p>
            <a:pPr marL="0" indent="0">
              <a:buNone/>
            </a:pPr>
            <a:r>
              <a:rPr lang="fi-FI" b="1" dirty="0"/>
              <a:t>	- opetuksen seuraaminen ja työrauhan antaminen muille</a:t>
            </a:r>
          </a:p>
          <a:p>
            <a:pPr marL="0" indent="0">
              <a:buNone/>
            </a:pPr>
            <a:r>
              <a:rPr lang="fi-FI" b="1" dirty="0"/>
              <a:t>	- läksyjen teko ja kokeisiin luku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5778247-6260-4B60-A8F0-C0437080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2E1C31-1CAE-457F-BD9B-C2DEC9AE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844" y="3500158"/>
            <a:ext cx="3651080" cy="32004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05A1DCF1-D1F9-47A3-A307-5ADC495D21D1}"/>
              </a:ext>
            </a:extLst>
          </p:cNvPr>
          <p:cNvSpPr/>
          <p:nvPr/>
        </p:nvSpPr>
        <p:spPr>
          <a:xfrm>
            <a:off x="10112135" y="3920341"/>
            <a:ext cx="1472665" cy="981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omic Sans MS" panose="030F0702030302020204" pitchFamily="66" charset="0"/>
              </a:rPr>
              <a:t>On kiva että vanhemmat kannustavat minua!</a:t>
            </a:r>
          </a:p>
        </p:txBody>
      </p:sp>
    </p:spTree>
    <p:extLst>
      <p:ext uri="{BB962C8B-B14F-4D97-AF65-F5344CB8AC3E}">
        <p14:creationId xmlns:p14="http://schemas.microsoft.com/office/powerpoint/2010/main" val="14915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AC917D-FF5F-40C2-9434-C5A1F7B6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00" y="431738"/>
            <a:ext cx="10515600" cy="498598"/>
          </a:xfrm>
        </p:spPr>
        <p:txBody>
          <a:bodyPr/>
          <a:lstStyle/>
          <a:p>
            <a:r>
              <a:rPr lang="fi-FI" dirty="0"/>
              <a:t>Käytännön 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1E458B-526A-4CF0-89A4-7492DF92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/>
          <a:lstStyle/>
          <a:p>
            <a:r>
              <a:rPr lang="fi-FI" b="1" dirty="0"/>
              <a:t>Wilman tunnukset siirtyvät automaattisesti yläkouluun, jos ne eivät ole käytössä, ne pitää huolehtia käyttöön itse.</a:t>
            </a:r>
          </a:p>
          <a:p>
            <a:r>
              <a:rPr lang="fi-FI" b="1" dirty="0"/>
              <a:t>Koulukyydeistä tulee Wilman kautta viesti niille huoltajille, joiden lasta asia koskee</a:t>
            </a:r>
          </a:p>
          <a:p>
            <a:pPr lvl="1"/>
            <a:r>
              <a:rPr lang="fi-FI" b="1" dirty="0"/>
              <a:t>Tampereen seudun joukkoliikenteen matkakortti pitää hankkia itse</a:t>
            </a:r>
          </a:p>
          <a:p>
            <a:pPr lvl="1"/>
            <a:r>
              <a:rPr lang="fi-FI" b="1" dirty="0"/>
              <a:t>Tiedustelut koulukyydeistä 044-777 9977</a:t>
            </a:r>
          </a:p>
          <a:p>
            <a:r>
              <a:rPr lang="fi-FI" b="1" dirty="0"/>
              <a:t>Erikoisruokavaliot pitää ilmoittaa Emppiksen keittiölle. Ohjeet ja kaavake löytyy kaupungin nettisivuilta.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ABD4B46-422F-4F0E-BA60-E56D1E4E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t>6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3178CA-5962-4FB8-A0C2-CED23184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480" y="5280315"/>
            <a:ext cx="2506846" cy="14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828A91-4620-4972-8DD0-8553400E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102" y="1685601"/>
            <a:ext cx="6970698" cy="2492990"/>
          </a:xfrm>
        </p:spPr>
        <p:txBody>
          <a:bodyPr/>
          <a:lstStyle/>
          <a:p>
            <a:r>
              <a:rPr lang="fi-FI" dirty="0"/>
              <a:t>Tutustumispäivän kuulumisia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ja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vastauksia kysymyksiin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37E6F5-7C47-4BF0-ACD4-2EDC6FFB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5AE-B293-4EE9-A643-BEFB47D69BD6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EBB52B1-8BA5-475F-B321-269C1AA4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16" y="450947"/>
            <a:ext cx="3019927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98940"/>
      </p:ext>
    </p:extLst>
  </p:cSld>
  <p:clrMapOvr>
    <a:masterClrMapping/>
  </p:clrMapOvr>
</p:sld>
</file>

<file path=ppt/theme/theme1.xml><?xml version="1.0" encoding="utf-8"?>
<a:theme xmlns:a="http://schemas.openxmlformats.org/drawingml/2006/main" name="Tumma_tausta">
  <a:themeElements>
    <a:clrScheme name="NOK Tumma tausta">
      <a:dk1>
        <a:srgbClr val="404040"/>
      </a:dk1>
      <a:lt1>
        <a:srgbClr val="FFFFFF"/>
      </a:lt1>
      <a:dk2>
        <a:srgbClr val="515151"/>
      </a:dk2>
      <a:lt2>
        <a:srgbClr val="FFFFFF"/>
      </a:lt2>
      <a:accent1>
        <a:srgbClr val="4F95DD"/>
      </a:accent1>
      <a:accent2>
        <a:srgbClr val="EDE679"/>
      </a:accent2>
      <a:accent3>
        <a:srgbClr val="112C5F"/>
      </a:accent3>
      <a:accent4>
        <a:srgbClr val="8ADBFF"/>
      </a:accent4>
      <a:accent5>
        <a:srgbClr val="4F95DD"/>
      </a:accent5>
      <a:accent6>
        <a:srgbClr val="EDE679"/>
      </a:accent6>
      <a:hlink>
        <a:srgbClr val="FFFFFF"/>
      </a:hlink>
      <a:folHlink>
        <a:srgbClr val="FFFFFF"/>
      </a:folHlink>
    </a:clrScheme>
    <a:fontScheme name="Nokian kaupunki (Tahoma)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n kaupunki - korjattu uusi pohja (1).pptx" id="{20AE98EA-8FDB-44D8-8EC8-4B8C15CD7687}" vid="{4711A001-557C-4718-B975-6799B39E8B36}"/>
    </a:ext>
  </a:extLst>
</a:theme>
</file>

<file path=ppt/theme/theme2.xml><?xml version="1.0" encoding="utf-8"?>
<a:theme xmlns:a="http://schemas.openxmlformats.org/drawingml/2006/main" name="Vaalea tausta">
  <a:themeElements>
    <a:clrScheme name="NOK Vaalea tausta">
      <a:dk1>
        <a:srgbClr val="404040"/>
      </a:dk1>
      <a:lt1>
        <a:srgbClr val="FFFFFF"/>
      </a:lt1>
      <a:dk2>
        <a:srgbClr val="515151"/>
      </a:dk2>
      <a:lt2>
        <a:srgbClr val="FFFFFF"/>
      </a:lt2>
      <a:accent1>
        <a:srgbClr val="4F95DD"/>
      </a:accent1>
      <a:accent2>
        <a:srgbClr val="EDE679"/>
      </a:accent2>
      <a:accent3>
        <a:srgbClr val="112C5F"/>
      </a:accent3>
      <a:accent4>
        <a:srgbClr val="8ADBFF"/>
      </a:accent4>
      <a:accent5>
        <a:srgbClr val="4F95DD"/>
      </a:accent5>
      <a:accent6>
        <a:srgbClr val="EDE679"/>
      </a:accent6>
      <a:hlink>
        <a:srgbClr val="112C5F"/>
      </a:hlink>
      <a:folHlink>
        <a:srgbClr val="112C5F"/>
      </a:folHlink>
    </a:clrScheme>
    <a:fontScheme name="Nokian kaupunki (Tahoma)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n kaupunki - korjattu uusi pohja (1).pptx" id="{20AE98EA-8FDB-44D8-8EC8-4B8C15CD7687}" vid="{ED926966-67B7-465F-9DAE-ED7CB2D8A7C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0A17E66FA6D74AB58CCE4ECF844F56" ma:contentTypeVersion="15" ma:contentTypeDescription="Luo uusi asiakirja." ma:contentTypeScope="" ma:versionID="186263cbb395c5cb58b607bfd76ca045">
  <xsd:schema xmlns:xsd="http://www.w3.org/2001/XMLSchema" xmlns:xs="http://www.w3.org/2001/XMLSchema" xmlns:p="http://schemas.microsoft.com/office/2006/metadata/properties" xmlns:ns3="d3b89496-8dad-4ef0-b3f1-e4dde6fd10da" xmlns:ns4="55212e5a-c148-427e-a007-8c8d61ac9dbd" targetNamespace="http://schemas.microsoft.com/office/2006/metadata/properties" ma:root="true" ma:fieldsID="d1272175b2b6074c54bfd82862716992" ns3:_="" ns4:_="">
    <xsd:import namespace="d3b89496-8dad-4ef0-b3f1-e4dde6fd10da"/>
    <xsd:import namespace="55212e5a-c148-427e-a007-8c8d61ac9d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89496-8dad-4ef0-b3f1-e4dde6fd1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12e5a-c148-427e-a007-8c8d61ac9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AF81A-EFF6-4036-BAD2-6BD10EAA84B7}">
  <ds:schemaRefs>
    <ds:schemaRef ds:uri="http://schemas.microsoft.com/office/2006/metadata/properties"/>
    <ds:schemaRef ds:uri="55212e5a-c148-427e-a007-8c8d61ac9db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d3b89496-8dad-4ef0-b3f1-e4dde6fd10da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4F22AB-ABC9-4909-A448-D15D8E5BB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F821F-049C-455E-955A-9805EF587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89496-8dad-4ef0-b3f1-e4dde6fd10da"/>
    <ds:schemaRef ds:uri="55212e5a-c148-427e-a007-8c8d61ac9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Nokian kaupunki - korjattu uusi pohja</Template>
  <TotalTime>0</TotalTime>
  <Words>314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Tahoma</vt:lpstr>
      <vt:lpstr>Tumma_tausta</vt:lpstr>
      <vt:lpstr>Vaalea tausta</vt:lpstr>
      <vt:lpstr>Tulevat seiskaluokat</vt:lpstr>
      <vt:lpstr>Esittäytyminen</vt:lpstr>
      <vt:lpstr>7.luokkalaisen kouluarki</vt:lpstr>
      <vt:lpstr>Pikkuoppilaasta muututaan kesän aikana yläkoululaiseksi…</vt:lpstr>
      <vt:lpstr>Moni asia pysyy samanakin:</vt:lpstr>
      <vt:lpstr>Käytännön asioita</vt:lpstr>
      <vt:lpstr>Tutustumispäivän kuulumisia   ja   vastauksia kysymyksiin</vt:lpstr>
      <vt:lpstr>PowerPoint-esitys</vt:lpstr>
    </vt:vector>
  </TitlesOfParts>
  <Company>Nokian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Tulevat seiskaluokat</dc:title>
  <dc:creator>Larikka Mari</dc:creator>
  <cp:lastModifiedBy>Linjamaa-Korppi Suvi</cp:lastModifiedBy>
  <cp:revision>6</cp:revision>
  <dcterms:created xsi:type="dcterms:W3CDTF">2024-05-10T07:09:08Z</dcterms:created>
  <dcterms:modified xsi:type="dcterms:W3CDTF">2025-05-13T12:02:28Z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0x010100030A17E66FA6D74AB58CCE4ECF844F56</vt:lpwstr>
  </property>
</Properties>
</file>