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60" r:id="rId5"/>
  </p:sldMasterIdLst>
  <p:notesMasterIdLst>
    <p:notesMasterId r:id="rId21"/>
  </p:notesMasterIdLst>
  <p:handoutMasterIdLst>
    <p:handoutMasterId r:id="rId22"/>
  </p:handoutMasterIdLst>
  <p:sldIdLst>
    <p:sldId id="270" r:id="rId6"/>
    <p:sldId id="267" r:id="rId7"/>
    <p:sldId id="272" r:id="rId8"/>
    <p:sldId id="279" r:id="rId9"/>
    <p:sldId id="278" r:id="rId10"/>
    <p:sldId id="280" r:id="rId11"/>
    <p:sldId id="274" r:id="rId12"/>
    <p:sldId id="275" r:id="rId13"/>
    <p:sldId id="281" r:id="rId14"/>
    <p:sldId id="277" r:id="rId15"/>
    <p:sldId id="271" r:id="rId16"/>
    <p:sldId id="273" r:id="rId17"/>
    <p:sldId id="284" r:id="rId18"/>
    <p:sldId id="282" r:id="rId19"/>
    <p:sldId id="285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1872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2A2002C-CD12-43FA-AD89-F3F16EE034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EBF4B6B-0649-4739-B0C6-C34A4D8704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380EA-64D4-4347-B2F9-53EEF339D1DD}" type="datetimeFigureOut">
              <a:rPr lang="fi-FI" smtClean="0"/>
              <a:t>25.10.2024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2092AEB-B767-487B-AC97-77F08CDB5A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8BD6B2-8620-4287-8C44-EC1F3A56FE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DCE5A-9F3B-4F95-96C1-4B2DB46C5E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323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306BC-0F7A-4DD3-AADD-CB8E8B9B452B}" type="datetimeFigureOut">
              <a:rPr lang="fi-FI" smtClean="0"/>
              <a:t>25.10.2024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18EC4-0D59-4DAD-B668-896F3A8988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300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Tausta">
            <a:extLst>
              <a:ext uri="{FF2B5EF4-FFF2-40B4-BE49-F238E27FC236}">
                <a16:creationId xmlns:a16="http://schemas.microsoft.com/office/drawing/2014/main" id="{0D9F7A1B-7AE0-4A23-B097-48E70814F98B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179400" y="180000"/>
            <a:ext cx="11833200" cy="6498000"/>
            <a:chOff x="179400" y="180000"/>
            <a:chExt cx="11833200" cy="6498000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231FCEDE-40F6-4328-BFB2-9A7AAED3EBA6}"/>
                </a:ext>
              </a:extLst>
            </p:cNvPr>
            <p:cNvSpPr>
              <a:spLocks noGrp="1" noRot="1" noChangeAspect="1" noMove="1" noResize="1" noEditPoints="1" noAdjustHandles="1" noChangeArrowheads="1" noChangeShapeType="1" noTextEdit="1"/>
            </p:cNvSpPr>
            <p:nvPr userDrawn="1"/>
          </p:nvSpPr>
          <p:spPr>
            <a:xfrm>
              <a:off x="179400" y="180000"/>
              <a:ext cx="11833200" cy="6498000"/>
            </a:xfrm>
            <a:prstGeom prst="rect">
              <a:avLst/>
            </a:prstGeom>
            <a:solidFill>
              <a:srgbClr val="112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9" name="NOK Symboli">
              <a:extLst>
                <a:ext uri="{FF2B5EF4-FFF2-40B4-BE49-F238E27FC236}">
                  <a16:creationId xmlns:a16="http://schemas.microsoft.com/office/drawing/2014/main" id="{B20E814C-8A8C-4D9B-8EEF-C9D49CA15AC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5"/>
              <a:ext cx="446914" cy="508683"/>
            </a:xfrm>
            <a:prstGeom prst="rect">
              <a:avLst/>
            </a:prstGeom>
          </p:spPr>
        </p:pic>
        <p:pic>
          <p:nvPicPr>
            <p:cNvPr id="10" name="NOK Vaalea">
              <a:extLst>
                <a:ext uri="{FF2B5EF4-FFF2-40B4-BE49-F238E27FC236}">
                  <a16:creationId xmlns:a16="http://schemas.microsoft.com/office/drawing/2014/main" id="{30342ED8-0398-47B7-B085-4F5ACF8FDA5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13984" y="1293967"/>
              <a:ext cx="1740234" cy="1882141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615E561D-3E06-48D5-B4B9-F6464D047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52802"/>
            <a:ext cx="9144000" cy="553998"/>
          </a:xfrm>
        </p:spPr>
        <p:txBody>
          <a:bodyPr anchor="b"/>
          <a:lstStyle>
            <a:lvl1pPr algn="ct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E27BFCE-234A-4286-AB97-6DFB2E430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45200"/>
            <a:ext cx="9144000" cy="363600"/>
          </a:xfrm>
        </p:spPr>
        <p:txBody>
          <a:bodyPr/>
          <a:lstStyle>
            <a:lvl1pPr marL="0" indent="0" algn="ctr">
              <a:buNone/>
              <a:defRPr sz="2400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565F10-F371-40F0-9351-899BEB750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177600"/>
            <a:ext cx="2743200" cy="313200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8AE43D9-B37B-49EA-841D-4FDBA72F74A4}" type="datetime1">
              <a:rPr lang="fi-FI" smtClean="0"/>
              <a:t>25.10.2024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345BF0D-B765-42D4-B5B2-BCB732EA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3095AE-B293-4EE9-A643-BEFB47D69BD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5855879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 Alaotsikk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yhmä 6">
            <a:extLst>
              <a:ext uri="{FF2B5EF4-FFF2-40B4-BE49-F238E27FC236}">
                <a16:creationId xmlns:a16="http://schemas.microsoft.com/office/drawing/2014/main" id="{EC261127-0CB0-47C6-A00F-1A71D4CE8009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178755" y="180000"/>
            <a:ext cx="11833200" cy="6498000"/>
            <a:chOff x="178755" y="180000"/>
            <a:chExt cx="11833200" cy="6498000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41D2B27E-8788-449C-9EA5-885E4141E6D7}"/>
                </a:ext>
              </a:extLst>
            </p:cNvPr>
            <p:cNvSpPr>
              <a:spLocks noGrp="1" noRot="1" noChangeAspect="1" noMove="1" noResize="1" noEditPoints="1" noAdjustHandles="1" noChangeArrowheads="1" noChangeShapeType="1" noTextEdit="1"/>
            </p:cNvSpPr>
            <p:nvPr userDrawn="1"/>
          </p:nvSpPr>
          <p:spPr>
            <a:xfrm>
              <a:off x="178755" y="180000"/>
              <a:ext cx="11833200" cy="6498000"/>
            </a:xfrm>
            <a:prstGeom prst="rect">
              <a:avLst/>
            </a:prstGeom>
            <a:solidFill>
              <a:srgbClr val="EEE7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NOK tunnus tumma">
              <a:extLst>
                <a:ext uri="{FF2B5EF4-FFF2-40B4-BE49-F238E27FC236}">
                  <a16:creationId xmlns:a16="http://schemas.microsoft.com/office/drawing/2014/main" id="{ECF8D0C0-02E4-474A-A5EA-411B5260080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6"/>
              <a:ext cx="459850" cy="523407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775E39F-6191-404F-8280-6B975B703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0" y="4291200"/>
            <a:ext cx="9144000" cy="553998"/>
          </a:xfrm>
        </p:spPr>
        <p:txBody>
          <a:bodyPr anchor="b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8CAEBD-A687-44FD-9340-D561518B9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2800" y="5310000"/>
            <a:ext cx="9144000" cy="363600"/>
          </a:xfrm>
        </p:spPr>
        <p:txBody>
          <a:bodyPr/>
          <a:lstStyle>
            <a:lvl1pPr marL="0" indent="0" algn="ctr">
              <a:buNone/>
              <a:defRPr sz="2400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717BDF-764B-4028-9DA4-CF375D03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68400" y="6177600"/>
            <a:ext cx="1252800" cy="3132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B5AD9532-3E92-4319-9E8D-34C7CFACE470}" type="datetime1">
              <a:rPr lang="fi-FI" smtClean="0"/>
              <a:t>25.10.2024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8970363-BC50-47EF-A916-AC777397D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2202" y="6177600"/>
            <a:ext cx="2961197" cy="31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20E7A3-C5B6-4CCB-AD9A-8873545A9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3095AE-B293-4EE9-A643-BEFB47D69BD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9888071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täysleveä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OK symboli keskivaalea">
            <a:extLst>
              <a:ext uri="{FF2B5EF4-FFF2-40B4-BE49-F238E27FC236}">
                <a16:creationId xmlns:a16="http://schemas.microsoft.com/office/drawing/2014/main" id="{6997B3DC-B544-48B9-A6B9-0FC8D3DFF9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350" y="360453"/>
            <a:ext cx="459850" cy="5234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200"/>
            <a:ext cx="10515600" cy="498598"/>
          </a:xfrm>
        </p:spPr>
        <p:txBody>
          <a:bodyPr anchor="t" anchorCtr="0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4A1D38-1B7F-4750-8F50-4BBC5CC1F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662797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teksti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0" y="691200"/>
            <a:ext cx="5259600" cy="997200"/>
          </a:xfrm>
        </p:spPr>
        <p:txBody>
          <a:bodyPr anchor="t" anchorCtr="0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4A1D38-1B7F-4750-8F50-4BBC5CC1F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0" y="2131200"/>
            <a:ext cx="5259600" cy="43596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2FA0A9C-01AE-4998-BCF1-B6A9A3C3FC6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5550344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NOK symboli keskivaalea">
            <a:extLst>
              <a:ext uri="{FF2B5EF4-FFF2-40B4-BE49-F238E27FC236}">
                <a16:creationId xmlns:a16="http://schemas.microsoft.com/office/drawing/2014/main" id="{6997B3DC-B544-48B9-A6B9-0FC8D3DFF9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350" y="360453"/>
            <a:ext cx="459850" cy="523407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971238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 ja värillinen taust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ä 3">
            <a:extLst>
              <a:ext uri="{FF2B5EF4-FFF2-40B4-BE49-F238E27FC236}">
                <a16:creationId xmlns:a16="http://schemas.microsoft.com/office/drawing/2014/main" id="{6988B99B-61F9-421D-B6A2-DF062D21F81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8755" y="180000"/>
            <a:ext cx="11833200" cy="6498000"/>
            <a:chOff x="178755" y="180000"/>
            <a:chExt cx="11833200" cy="6498000"/>
          </a:xfrm>
        </p:grpSpPr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3CB50E03-9D35-4B33-AE70-8B117509344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78755" y="180000"/>
              <a:ext cx="11833200" cy="6498000"/>
            </a:xfrm>
            <a:prstGeom prst="rect">
              <a:avLst/>
            </a:prstGeom>
            <a:solidFill>
              <a:srgbClr val="EEE7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1" name="NOK tunnus tumma">
              <a:extLst>
                <a:ext uri="{FF2B5EF4-FFF2-40B4-BE49-F238E27FC236}">
                  <a16:creationId xmlns:a16="http://schemas.microsoft.com/office/drawing/2014/main" id="{D23CC75C-E3F0-4381-9B74-AEE9C3B441C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6"/>
              <a:ext cx="459850" cy="523407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0" y="1550701"/>
            <a:ext cx="9144000" cy="498598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4A1D38-1B7F-4750-8F50-4BBC5CC1F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4800" y="2743200"/>
            <a:ext cx="7203600" cy="31212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3095AE-B293-4EE9-A643-BEFB47D69BD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664202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uva värillinen taust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ä 3">
            <a:extLst>
              <a:ext uri="{FF2B5EF4-FFF2-40B4-BE49-F238E27FC236}">
                <a16:creationId xmlns:a16="http://schemas.microsoft.com/office/drawing/2014/main" id="{D964C130-6733-420E-B7A0-FDE8D143E864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-1" y="0"/>
            <a:ext cx="7170140" cy="6858000"/>
            <a:chOff x="-1" y="0"/>
            <a:chExt cx="7170140" cy="6858000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CF57FE85-607C-476E-9E56-0421D9493659}"/>
                </a:ext>
              </a:extLst>
            </p:cNvPr>
            <p:cNvSpPr>
              <a:spLocks noGrp="1" noRot="1" noChangeAspect="1" noMove="1" noResize="1" noEditPoints="1" noAdjustHandles="1" noChangeArrowheads="1" noChangeShapeType="1" noTextEdit="1"/>
            </p:cNvSpPr>
            <p:nvPr userDrawn="1"/>
          </p:nvSpPr>
          <p:spPr>
            <a:xfrm>
              <a:off x="-1" y="0"/>
              <a:ext cx="7170140" cy="6858000"/>
            </a:xfrm>
            <a:prstGeom prst="rect">
              <a:avLst/>
            </a:prstGeom>
            <a:solidFill>
              <a:srgbClr val="EEE7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0" name="NOK tunnus tumma">
              <a:extLst>
                <a:ext uri="{FF2B5EF4-FFF2-40B4-BE49-F238E27FC236}">
                  <a16:creationId xmlns:a16="http://schemas.microsoft.com/office/drawing/2014/main" id="{51E83C0C-7D18-4734-B0A1-10EE3C90EF4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6"/>
              <a:ext cx="459850" cy="523407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800" y="1051200"/>
            <a:ext cx="5256000" cy="997196"/>
          </a:xfrm>
        </p:spPr>
        <p:txBody>
          <a:bodyPr anchor="t" anchorCtr="0"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4A1D38-1B7F-4750-8F50-4BBC5CC1F49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38800" y="2365200"/>
            <a:ext cx="5256000" cy="41256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85A3451-B0A8-4F07-B7EE-61B221D43D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0138" y="0"/>
            <a:ext cx="5021861" cy="6857999"/>
          </a:xfrm>
        </p:spPr>
        <p:txBody>
          <a:bodyPr/>
          <a:lstStyle/>
          <a:p>
            <a:r>
              <a:rPr lang="fi-FI" dirty="0"/>
              <a:t>Lisää kuva napsauttamalla kuvaketta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3095AE-B293-4EE9-A643-BEFB47D69BD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860182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Teksti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1051200"/>
            <a:ext cx="5259600" cy="1098000"/>
          </a:xfrm>
        </p:spPr>
        <p:txBody>
          <a:bodyPr anchor="t" anchorCtr="0"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4A1D38-1B7F-4750-8F50-4BBC5CC1F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00" y="2365200"/>
            <a:ext cx="5259600" cy="41256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3E12C108-3A75-4BD7-B49E-4F0577D3C3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5913" y="188912"/>
            <a:ext cx="5334000" cy="6480175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12" name="NOK symboli keskivaalea">
            <a:extLst>
              <a:ext uri="{FF2B5EF4-FFF2-40B4-BE49-F238E27FC236}">
                <a16:creationId xmlns:a16="http://schemas.microsoft.com/office/drawing/2014/main" id="{C13BE862-9620-462A-BE50-E09AD5DE62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350" y="360453"/>
            <a:ext cx="459850" cy="523407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953216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Teksti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OK symboli keskivaalea">
            <a:extLst>
              <a:ext uri="{FF2B5EF4-FFF2-40B4-BE49-F238E27FC236}">
                <a16:creationId xmlns:a16="http://schemas.microsoft.com/office/drawing/2014/main" id="{6997B3DC-B544-48B9-A6B9-0FC8D3DFF9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350" y="360453"/>
            <a:ext cx="459850" cy="5234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800" y="691200"/>
            <a:ext cx="9360000" cy="554400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4A1D38-1B7F-4750-8F50-4BBC5CC1F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1200"/>
            <a:ext cx="5259600" cy="43596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674820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OK symboli keskivaalea">
            <a:extLst>
              <a:ext uri="{FF2B5EF4-FFF2-40B4-BE49-F238E27FC236}">
                <a16:creationId xmlns:a16="http://schemas.microsoft.com/office/drawing/2014/main" id="{6997B3DC-B544-48B9-A6B9-0FC8D3DFF9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350" y="360453"/>
            <a:ext cx="459850" cy="5234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200"/>
            <a:ext cx="10515600" cy="498598"/>
          </a:xfrm>
        </p:spPr>
        <p:txBody>
          <a:bodyPr anchor="t" anchorCtr="0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4A1D38-1B7F-4750-8F50-4BBC5CC1F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2400"/>
            <a:ext cx="5068800" cy="44712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58FEFEAF-B8C1-415F-9591-E7506F0D27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5002" y="2012400"/>
            <a:ext cx="5068800" cy="44712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6289848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tekstipalstaa Alaotsik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OK symboli keskivaalea">
            <a:extLst>
              <a:ext uri="{FF2B5EF4-FFF2-40B4-BE49-F238E27FC236}">
                <a16:creationId xmlns:a16="http://schemas.microsoft.com/office/drawing/2014/main" id="{6997B3DC-B544-48B9-A6B9-0FC8D3DFF9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350" y="360453"/>
            <a:ext cx="459850" cy="5234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200"/>
            <a:ext cx="10515600" cy="498598"/>
          </a:xfrm>
        </p:spPr>
        <p:txBody>
          <a:bodyPr anchor="t" anchorCtr="0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F78A8D-402C-49EB-945F-5085DF7F5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067236" cy="628650"/>
          </a:xfrm>
        </p:spPr>
        <p:txBody>
          <a:bodyPr anchor="b"/>
          <a:lstStyle>
            <a:lvl1pPr marL="0" indent="0">
              <a:buNone/>
              <a:defRPr sz="2400" b="0" i="0" cap="none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320586-C587-45F5-846D-2FB2F2940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067236" cy="3684588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6E3323B-C295-4CC6-ADE1-69579CA7E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976" y="1681163"/>
            <a:ext cx="5070412" cy="628650"/>
          </a:xfrm>
        </p:spPr>
        <p:txBody>
          <a:bodyPr anchor="b"/>
          <a:lstStyle>
            <a:lvl1pPr marL="0" indent="0">
              <a:buNone/>
              <a:defRPr sz="2400" b="0" i="0" cap="none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FA73E46-2815-4699-BF61-72A53DC8E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976" y="2505075"/>
            <a:ext cx="507041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465221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OK symboli keskivaalea">
            <a:extLst>
              <a:ext uri="{FF2B5EF4-FFF2-40B4-BE49-F238E27FC236}">
                <a16:creationId xmlns:a16="http://schemas.microsoft.com/office/drawing/2014/main" id="{6997B3DC-B544-48B9-A6B9-0FC8D3DFF9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350" y="360453"/>
            <a:ext cx="459850" cy="52340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200"/>
            <a:ext cx="10515600" cy="615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229819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_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Tausta">
            <a:extLst>
              <a:ext uri="{FF2B5EF4-FFF2-40B4-BE49-F238E27FC236}">
                <a16:creationId xmlns:a16="http://schemas.microsoft.com/office/drawing/2014/main" id="{C35FA306-A5FE-432E-9458-1BE1535D6B7D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179400" y="180000"/>
            <a:ext cx="11833200" cy="6498000"/>
            <a:chOff x="179400" y="180000"/>
            <a:chExt cx="11833200" cy="6498000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0871EB2C-3E5A-4C11-ABD8-14625FECF492}"/>
                </a:ext>
              </a:extLst>
            </p:cNvPr>
            <p:cNvSpPr>
              <a:spLocks noGrp="1" noRot="1" noChangeAspect="1" noMove="1" noResize="1" noEditPoints="1" noAdjustHandles="1" noChangeArrowheads="1" noChangeShapeType="1" noTextEdit="1"/>
            </p:cNvSpPr>
            <p:nvPr userDrawn="1"/>
          </p:nvSpPr>
          <p:spPr>
            <a:xfrm>
              <a:off x="179400" y="180000"/>
              <a:ext cx="11833200" cy="6498000"/>
            </a:xfrm>
            <a:prstGeom prst="rect">
              <a:avLst/>
            </a:prstGeom>
            <a:solidFill>
              <a:srgbClr val="112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9" name="NOK Symboli">
              <a:extLst>
                <a:ext uri="{FF2B5EF4-FFF2-40B4-BE49-F238E27FC236}">
                  <a16:creationId xmlns:a16="http://schemas.microsoft.com/office/drawing/2014/main" id="{54F86DB4-D2F8-440E-8318-8F14E1FFB7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5"/>
              <a:ext cx="446914" cy="508683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775E39F-6191-404F-8280-6B975B703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0" y="3675600"/>
            <a:ext cx="9144000" cy="1231200"/>
          </a:xfrm>
        </p:spPr>
        <p:txBody>
          <a:bodyPr anchor="b"/>
          <a:lstStyle>
            <a:lvl1pPr algn="ct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8CAEBD-A687-44FD-9340-D561518B9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2800" y="5245200"/>
            <a:ext cx="9144000" cy="363600"/>
          </a:xfrm>
        </p:spPr>
        <p:txBody>
          <a:bodyPr/>
          <a:lstStyle>
            <a:lvl1pPr marL="0" indent="0" algn="ctr">
              <a:buNone/>
              <a:defRPr sz="2400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717BDF-764B-4028-9DA4-CF375D03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3200" y="6177600"/>
            <a:ext cx="2743200" cy="3132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E21951EE-5244-4ED9-96C7-26094C4718D8}" type="datetime1">
              <a:rPr lang="fi-FI" smtClean="0"/>
              <a:t>25.10.2024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20E7A3-C5B6-4CCB-AD9A-8873545A9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3095AE-B293-4EE9-A643-BEFB47D69BD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6357195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 ja värillinen taust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Tausta">
            <a:extLst>
              <a:ext uri="{FF2B5EF4-FFF2-40B4-BE49-F238E27FC236}">
                <a16:creationId xmlns:a16="http://schemas.microsoft.com/office/drawing/2014/main" id="{4561C6D9-816A-43A3-B7EA-A4A5A16BB8F6}"/>
              </a:ext>
            </a:extLst>
          </p:cNvPr>
          <p:cNvGrpSpPr/>
          <p:nvPr userDrawn="1"/>
        </p:nvGrpSpPr>
        <p:grpSpPr>
          <a:xfrm>
            <a:off x="179400" y="180000"/>
            <a:ext cx="11833200" cy="6498000"/>
            <a:chOff x="179400" y="180000"/>
            <a:chExt cx="11833200" cy="6498000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C1B17B05-F937-4CBA-A028-1F4571AB9B6C}"/>
                </a:ext>
              </a:extLst>
            </p:cNvPr>
            <p:cNvSpPr/>
            <p:nvPr userDrawn="1"/>
          </p:nvSpPr>
          <p:spPr>
            <a:xfrm>
              <a:off x="179400" y="180000"/>
              <a:ext cx="11833200" cy="6498000"/>
            </a:xfrm>
            <a:prstGeom prst="rect">
              <a:avLst/>
            </a:prstGeom>
            <a:solidFill>
              <a:srgbClr val="112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9" name="NOK Symboli">
              <a:extLst>
                <a:ext uri="{FF2B5EF4-FFF2-40B4-BE49-F238E27FC236}">
                  <a16:creationId xmlns:a16="http://schemas.microsoft.com/office/drawing/2014/main" id="{4EE8E029-9377-473D-839F-3A5C14B75DFD}"/>
                </a:ext>
              </a:extLst>
            </p:cNvPr>
            <p:cNvPicPr/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5"/>
              <a:ext cx="446914" cy="508683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0" y="1184400"/>
            <a:ext cx="9144000" cy="1231200"/>
          </a:xfrm>
        </p:spPr>
        <p:txBody>
          <a:bodyPr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4A1D38-1B7F-4750-8F50-4BBC5CC1F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4800" y="2743200"/>
            <a:ext cx="7203600" cy="3121200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3095AE-B293-4EE9-A643-BEFB47D69BD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017117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uva värillinen taust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ä 3">
            <a:extLst>
              <a:ext uri="{FF2B5EF4-FFF2-40B4-BE49-F238E27FC236}">
                <a16:creationId xmlns:a16="http://schemas.microsoft.com/office/drawing/2014/main" id="{DD296297-0F81-404B-AABD-6E11798007A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-1" y="0"/>
            <a:ext cx="7170140" cy="6858000"/>
            <a:chOff x="-1" y="0"/>
            <a:chExt cx="7170140" cy="6858000"/>
          </a:xfrm>
        </p:grpSpPr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1427DDEF-FB6D-425D-992D-17B3A1FAEF1D}"/>
                </a:ext>
              </a:extLst>
            </p:cNvPr>
            <p:cNvSpPr>
              <a:spLocks noGrp="1" noRot="1" noChangeAspect="1" noMove="1" noResize="1" noEditPoints="1" noAdjustHandles="1" noChangeArrowheads="1" noChangeShapeType="1" noTextEdit="1"/>
            </p:cNvSpPr>
            <p:nvPr userDrawn="1"/>
          </p:nvSpPr>
          <p:spPr>
            <a:xfrm>
              <a:off x="-1" y="0"/>
              <a:ext cx="7170140" cy="6858000"/>
            </a:xfrm>
            <a:prstGeom prst="rect">
              <a:avLst/>
            </a:prstGeom>
            <a:solidFill>
              <a:srgbClr val="112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NOK Symboli">
              <a:extLst>
                <a:ext uri="{FF2B5EF4-FFF2-40B4-BE49-F238E27FC236}">
                  <a16:creationId xmlns:a16="http://schemas.microsoft.com/office/drawing/2014/main" id="{4EE8E029-9377-473D-839F-3A5C14B75DF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5"/>
              <a:ext cx="446914" cy="508683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800" y="1051200"/>
            <a:ext cx="5256000" cy="997196"/>
          </a:xfrm>
        </p:spPr>
        <p:txBody>
          <a:bodyPr anchor="t" anchorCtr="0"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4A1D38-1B7F-4750-8F50-4BBC5CC1F49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38800" y="2365200"/>
            <a:ext cx="5256000" cy="4125600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85A3451-B0A8-4F07-B7EE-61B221D43D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0138" y="0"/>
            <a:ext cx="5021861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3095AE-B293-4EE9-A643-BEFB47D69BD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1456055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uva värillinen taust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C0C8DCD7-3483-4563-B080-7ECCCF19703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-1" y="0"/>
            <a:ext cx="7170140" cy="6858000"/>
            <a:chOff x="-1" y="0"/>
            <a:chExt cx="7170140" cy="6858000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1E27F4D9-7188-4BC9-BE26-DF4591C7B87E}"/>
                </a:ext>
              </a:extLst>
            </p:cNvPr>
            <p:cNvSpPr>
              <a:spLocks noGrp="1" noRot="1" noChangeAspect="1" noMove="1" noResize="1" noEditPoints="1" noAdjustHandles="1" noChangeArrowheads="1" noChangeShapeType="1" noTextEdit="1"/>
            </p:cNvSpPr>
            <p:nvPr userDrawn="1"/>
          </p:nvSpPr>
          <p:spPr>
            <a:xfrm>
              <a:off x="-1" y="0"/>
              <a:ext cx="7170140" cy="6858000"/>
            </a:xfrm>
            <a:prstGeom prst="rect">
              <a:avLst/>
            </a:prstGeom>
            <a:solidFill>
              <a:srgbClr val="8B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NOK tunnus tumma">
              <a:extLst>
                <a:ext uri="{FF2B5EF4-FFF2-40B4-BE49-F238E27FC236}">
                  <a16:creationId xmlns:a16="http://schemas.microsoft.com/office/drawing/2014/main" id="{807FB5AD-E53E-41C1-A64A-6735E8F7DF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6"/>
              <a:ext cx="459850" cy="523407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800" y="1051200"/>
            <a:ext cx="5256000" cy="997196"/>
          </a:xfrm>
        </p:spPr>
        <p:txBody>
          <a:bodyPr anchor="t" anchorCtr="0"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4A1D38-1B7F-4750-8F50-4BBC5CC1F49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38800" y="2365200"/>
            <a:ext cx="5256000" cy="41256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85A3451-B0A8-4F07-B7EE-61B221D43D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0138" y="0"/>
            <a:ext cx="5021861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3095AE-B293-4EE9-A643-BEFB47D69BD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172323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tekstipalstaa alaotsiko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Ryhmä 11">
            <a:extLst>
              <a:ext uri="{FF2B5EF4-FFF2-40B4-BE49-F238E27FC236}">
                <a16:creationId xmlns:a16="http://schemas.microsoft.com/office/drawing/2014/main" id="{288048FF-6F52-4CD6-8687-4717531F217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9400" y="180000"/>
            <a:ext cx="11833200" cy="6498000"/>
            <a:chOff x="179400" y="180000"/>
            <a:chExt cx="11833200" cy="6498000"/>
          </a:xfrm>
        </p:grpSpPr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00297A89-7884-45C3-A95E-3785E3956B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79400" y="180000"/>
              <a:ext cx="11833200" cy="649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18" name="NOK tunnus tumma">
              <a:extLst>
                <a:ext uri="{FF2B5EF4-FFF2-40B4-BE49-F238E27FC236}">
                  <a16:creationId xmlns:a16="http://schemas.microsoft.com/office/drawing/2014/main" id="{BC3FCFB3-22FC-48D1-91DF-A676C503084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6"/>
              <a:ext cx="459850" cy="523407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800" y="1116901"/>
            <a:ext cx="10515600" cy="498598"/>
          </a:xfrm>
        </p:spPr>
        <p:txBody>
          <a:bodyPr anchor="ctr" anchorCtr="0"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C5BB2A-A694-4380-AACF-C4E8D1452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067236" cy="628650"/>
          </a:xfrm>
        </p:spPr>
        <p:txBody>
          <a:bodyPr anchor="b"/>
          <a:lstStyle>
            <a:lvl1pPr marL="0" indent="0">
              <a:buNone/>
              <a:defRPr sz="2400" b="0" i="0" cap="none" spc="3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B1E4A37-7BBE-46D0-9F08-AD1EA4E29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067236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93E500C-F205-40EC-AA61-AB7B75DCE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976" y="1681163"/>
            <a:ext cx="5070412" cy="628650"/>
          </a:xfrm>
        </p:spPr>
        <p:txBody>
          <a:bodyPr anchor="b"/>
          <a:lstStyle>
            <a:lvl1pPr marL="0" indent="0">
              <a:buNone/>
              <a:defRPr sz="2400" b="0" i="0" cap="none" spc="3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23320AC-4BAF-483A-A729-474A32EA34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976" y="2505075"/>
            <a:ext cx="5070411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D71FE918-40E0-4970-B6AB-44BBD6DBC2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0800" y="6177600"/>
            <a:ext cx="468000" cy="31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73095AE-B293-4EE9-A643-BEFB47D69BD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3338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täjän yhteys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>
            <a:extLst>
              <a:ext uri="{FF2B5EF4-FFF2-40B4-BE49-F238E27FC236}">
                <a16:creationId xmlns:a16="http://schemas.microsoft.com/office/drawing/2014/main" id="{A3F12553-F8A7-4F14-8BDD-783319A300BD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179400" y="180000"/>
            <a:ext cx="11833200" cy="6498000"/>
            <a:chOff x="179400" y="180000"/>
            <a:chExt cx="11833200" cy="6498000"/>
          </a:xfrm>
        </p:grpSpPr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7CD6BBF6-0A26-4DDF-824E-F7E19A99D20D}"/>
                </a:ext>
              </a:extLst>
            </p:cNvPr>
            <p:cNvSpPr>
              <a:spLocks noGrp="1" noRot="1" noChangeAspect="1" noMove="1" noResize="1" noEditPoints="1" noAdjustHandles="1" noChangeArrowheads="1" noChangeShapeType="1" noTextEdit="1"/>
            </p:cNvSpPr>
            <p:nvPr userDrawn="1"/>
          </p:nvSpPr>
          <p:spPr>
            <a:xfrm>
              <a:off x="179400" y="180000"/>
              <a:ext cx="11833200" cy="649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20" name="NOK tunnus tumma">
              <a:extLst>
                <a:ext uri="{FF2B5EF4-FFF2-40B4-BE49-F238E27FC236}">
                  <a16:creationId xmlns:a16="http://schemas.microsoft.com/office/drawing/2014/main" id="{9319B06D-3A4A-4C3A-BE9F-16D7E9EA44C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6"/>
              <a:ext cx="459850" cy="523407"/>
            </a:xfrm>
            <a:prstGeom prst="rect">
              <a:avLst/>
            </a:prstGeom>
          </p:spPr>
        </p:pic>
        <p:pic>
          <p:nvPicPr>
            <p:cNvPr id="21" name="NOK logo pysty">
              <a:extLst>
                <a:ext uri="{FF2B5EF4-FFF2-40B4-BE49-F238E27FC236}">
                  <a16:creationId xmlns:a16="http://schemas.microsoft.com/office/drawing/2014/main" id="{B80968E0-9ACF-4B6E-91E0-2F2EA172678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469954" y="893041"/>
              <a:ext cx="1235646" cy="1336407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E1CD5A8D-8E40-43EC-B3C3-618AB44EC1D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800" y="3081600"/>
            <a:ext cx="10515600" cy="554400"/>
          </a:xfrm>
        </p:spPr>
        <p:txBody>
          <a:bodyPr anchor="ctr" anchorCtr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CAE294-C867-4B57-B65B-90AA5A95BE0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58560" y="3634320"/>
            <a:ext cx="5070412" cy="628650"/>
          </a:xfrm>
        </p:spPr>
        <p:txBody>
          <a:bodyPr anchor="b"/>
          <a:lstStyle>
            <a:lvl1pPr marL="0" indent="0" algn="ctr">
              <a:buNone/>
              <a:defRPr sz="2400" b="0" i="0" cap="none" spc="300" baseline="0">
                <a:solidFill>
                  <a:srgbClr val="30303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Esittäjän</a:t>
            </a:r>
            <a:r>
              <a:rPr lang="en-US" dirty="0"/>
              <a:t> </a:t>
            </a:r>
            <a:r>
              <a:rPr lang="en-US" dirty="0" err="1"/>
              <a:t>nimike</a:t>
            </a:r>
            <a:r>
              <a:rPr lang="en-US" dirty="0"/>
              <a:t> / </a:t>
            </a:r>
            <a:r>
              <a:rPr lang="en-US" dirty="0" err="1"/>
              <a:t>titteli</a:t>
            </a:r>
            <a:endParaRPr lang="en-US" dirty="0"/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7E9A62FD-BC80-4E99-AE0D-8A356EEF1A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7543" y="4479652"/>
            <a:ext cx="5070412" cy="453019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rgbClr val="303030"/>
                </a:solidFill>
              </a:defRPr>
            </a:lvl1pPr>
            <a:lvl2pPr marL="18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 marL="36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 marL="54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 marL="72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r>
              <a:rPr lang="fi-FI" sz="1800" b="0" i="0" u="none" strike="noStrike" dirty="0">
                <a:effectLst/>
                <a:latin typeface="Calibri" panose="020F0502020204030204" pitchFamily="34" charset="0"/>
              </a:rPr>
              <a:t>Esittäjän sähköpostiosoite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BA3FE4D-5F5B-476C-827D-3B59AF0B0C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7543" y="4942360"/>
            <a:ext cx="5070412" cy="453019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800">
                <a:solidFill>
                  <a:srgbClr val="303030"/>
                </a:solidFill>
              </a:defRPr>
            </a:lvl1pPr>
            <a:lvl2pPr marL="18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 marL="36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 marL="54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 marL="72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Esittäjän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LinkedIn-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61ECD5A0-E2AC-41A4-AC94-571445FD40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543" y="5405068"/>
            <a:ext cx="5070412" cy="453019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800">
                <a:solidFill>
                  <a:srgbClr val="303030"/>
                </a:solidFill>
              </a:defRPr>
            </a:lvl1pPr>
            <a:lvl2pPr marL="18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 marL="36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 marL="54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 marL="720000" indent="0" algn="ctr">
              <a:buNone/>
              <a:defRPr sz="18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Esittäjän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C22050-685B-4B61-96B5-14366DF7D63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3095AE-B293-4EE9-A643-BEFB47D69BD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435709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Värillinen taust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>
            <a:extLst>
              <a:ext uri="{FF2B5EF4-FFF2-40B4-BE49-F238E27FC236}">
                <a16:creationId xmlns:a16="http://schemas.microsoft.com/office/drawing/2014/main" id="{EAC19D70-125D-4ADB-AA11-92B3D3FDB771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179400" y="180000"/>
            <a:ext cx="11833200" cy="6498000"/>
            <a:chOff x="179400" y="180000"/>
            <a:chExt cx="11833200" cy="6498000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3ACDA01A-0588-46D6-9E56-466F87058F28}"/>
                </a:ext>
              </a:extLst>
            </p:cNvPr>
            <p:cNvSpPr>
              <a:spLocks noGrp="1" noRot="1" noChangeAspect="1" noMove="1" noResize="1" noEditPoints="1" noAdjustHandles="1" noChangeArrowheads="1" noChangeShapeType="1" noTextEdit="1"/>
            </p:cNvSpPr>
            <p:nvPr userDrawn="1"/>
          </p:nvSpPr>
          <p:spPr>
            <a:xfrm>
              <a:off x="179400" y="180000"/>
              <a:ext cx="11833200" cy="6498000"/>
            </a:xfrm>
            <a:prstGeom prst="rect">
              <a:avLst/>
            </a:prstGeom>
            <a:solidFill>
              <a:srgbClr val="112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7" name="NOK Symboli">
              <a:extLst>
                <a:ext uri="{FF2B5EF4-FFF2-40B4-BE49-F238E27FC236}">
                  <a16:creationId xmlns:a16="http://schemas.microsoft.com/office/drawing/2014/main" id="{0CFC2252-28B6-4FF8-9010-8D3E9CB8330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5"/>
              <a:ext cx="446914" cy="508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937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petu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>
            <a:extLst>
              <a:ext uri="{FF2B5EF4-FFF2-40B4-BE49-F238E27FC236}">
                <a16:creationId xmlns:a16="http://schemas.microsoft.com/office/drawing/2014/main" id="{EAC19D70-125D-4ADB-AA11-92B3D3FDB771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179400" y="180000"/>
            <a:ext cx="11833200" cy="6498000"/>
            <a:chOff x="179400" y="180000"/>
            <a:chExt cx="11833200" cy="6498000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3ACDA01A-0588-46D6-9E56-466F87058F28}"/>
                </a:ext>
              </a:extLst>
            </p:cNvPr>
            <p:cNvSpPr>
              <a:spLocks noGrp="1" noRot="1" noChangeAspect="1" noMove="1" noResize="1" noEditPoints="1" noAdjustHandles="1" noChangeArrowheads="1" noChangeShapeType="1" noTextEdit="1"/>
            </p:cNvSpPr>
            <p:nvPr userDrawn="1"/>
          </p:nvSpPr>
          <p:spPr>
            <a:xfrm>
              <a:off x="179400" y="180000"/>
              <a:ext cx="11833200" cy="6498000"/>
            </a:xfrm>
            <a:prstGeom prst="rect">
              <a:avLst/>
            </a:prstGeom>
            <a:solidFill>
              <a:srgbClr val="112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73793EBC-9D74-433E-919A-0D20CBFA2BFE}"/>
                </a:ext>
              </a:extLst>
            </p:cNvPr>
            <p:cNvSpPr txBox="1">
              <a:spLocks noGrp="1" noRot="1" noChangeAspect="1" noMove="1" noResize="1" noEditPoints="1" noAdjustHandles="1" noChangeArrowheads="1" noChangeShapeType="1" noTextEdit="1"/>
            </p:cNvSpPr>
            <p:nvPr userDrawn="1"/>
          </p:nvSpPr>
          <p:spPr>
            <a:xfrm>
              <a:off x="3944470" y="6089202"/>
              <a:ext cx="43030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600" spc="300" dirty="0">
                  <a:solidFill>
                    <a:schemeClr val="bg1"/>
                  </a:solidFill>
                </a:rPr>
                <a:t>NOKIANKAUPUNKI.FI</a:t>
              </a:r>
            </a:p>
          </p:txBody>
        </p:sp>
        <p:pic>
          <p:nvPicPr>
            <p:cNvPr id="7" name="NOK Symboli">
              <a:extLst>
                <a:ext uri="{FF2B5EF4-FFF2-40B4-BE49-F238E27FC236}">
                  <a16:creationId xmlns:a16="http://schemas.microsoft.com/office/drawing/2014/main" id="{0CFC2252-28B6-4FF8-9010-8D3E9CB8330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78350" y="375175"/>
              <a:ext cx="446914" cy="508683"/>
            </a:xfrm>
            <a:prstGeom prst="rect">
              <a:avLst/>
            </a:prstGeom>
          </p:spPr>
        </p:pic>
        <p:pic>
          <p:nvPicPr>
            <p:cNvPr id="8" name="NOK Slogan nega">
              <a:extLst>
                <a:ext uri="{FF2B5EF4-FFF2-40B4-BE49-F238E27FC236}">
                  <a16:creationId xmlns:a16="http://schemas.microsoft.com/office/drawing/2014/main" id="{950AA662-8156-4151-8C68-EA255CE9875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81149" y="2197100"/>
              <a:ext cx="9029700" cy="2463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5823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C429D20-B394-4CCC-8BB0-371809AB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8607"/>
            <a:ext cx="10515600" cy="4985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5AA3127-A753-4F77-B642-2C43FE574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E77590-E189-4D9B-BEA7-5FDC1D561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0800" y="6177600"/>
            <a:ext cx="468000" cy="31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095AE-B293-4EE9-A643-BEFB47D69BD6}" type="slidenum">
              <a:rPr lang="fi-FI" smtClean="0"/>
              <a:t>‹#›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E0E339-C2C8-4EC5-A9D0-7BC2B8D921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BA583-325A-4B49-A370-3CAF8D8C9C2C}" type="datetimeFigureOut">
              <a:rPr lang="fi-FI" smtClean="0"/>
              <a:t>25.10.2024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4B1EE2C-BEEC-4AFC-AE04-C60CBB464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88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4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58400" indent="-1584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80000"/>
        <a:buFont typeface="Tahoma" panose="020B0604030504040204" pitchFamily="34" charset="0"/>
        <a:buChar char="•"/>
        <a:defRPr sz="2400" kern="1200">
          <a:solidFill>
            <a:srgbClr val="707070"/>
          </a:solidFill>
          <a:latin typeface="+mn-lt"/>
          <a:ea typeface="+mn-ea"/>
          <a:cs typeface="+mn-cs"/>
        </a:defRPr>
      </a:lvl1pPr>
      <a:lvl2pPr marL="338400" indent="-1584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80000"/>
        <a:buFont typeface="Tahoma" panose="020B0604030504040204" pitchFamily="34" charset="0"/>
        <a:buChar char="•"/>
        <a:defRPr sz="2400" kern="1200">
          <a:solidFill>
            <a:srgbClr val="707070"/>
          </a:solidFill>
          <a:latin typeface="+mn-lt"/>
          <a:ea typeface="+mn-ea"/>
          <a:cs typeface="+mn-cs"/>
        </a:defRPr>
      </a:lvl2pPr>
      <a:lvl3pPr marL="518400" indent="-1584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80000"/>
        <a:buFont typeface="Tahoma" panose="020B0604030504040204" pitchFamily="34" charset="0"/>
        <a:buChar char="•"/>
        <a:defRPr sz="2400" kern="1200">
          <a:solidFill>
            <a:srgbClr val="707070"/>
          </a:solidFill>
          <a:latin typeface="+mn-lt"/>
          <a:ea typeface="+mn-ea"/>
          <a:cs typeface="+mn-cs"/>
        </a:defRPr>
      </a:lvl3pPr>
      <a:lvl4pPr marL="698400" indent="-1584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80000"/>
        <a:buFont typeface="Tahoma" panose="020B0604030504040204" pitchFamily="34" charset="0"/>
        <a:buChar char="•"/>
        <a:defRPr sz="2400" kern="1200">
          <a:solidFill>
            <a:srgbClr val="707070"/>
          </a:solidFill>
          <a:latin typeface="+mn-lt"/>
          <a:ea typeface="+mn-ea"/>
          <a:cs typeface="+mn-cs"/>
        </a:defRPr>
      </a:lvl4pPr>
      <a:lvl5pPr marL="878400" indent="-1584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80000"/>
        <a:buFont typeface="Tahoma" panose="020B0604030504040204" pitchFamily="34" charset="0"/>
        <a:buChar char="•"/>
        <a:defRPr sz="2400" kern="1200">
          <a:solidFill>
            <a:srgbClr val="70707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C429D20-B394-4CCC-8BB0-371809AB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8607"/>
            <a:ext cx="10515600" cy="4985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5AA3127-A753-4F77-B642-2C43FE574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E77590-E189-4D9B-BEA7-5FDC1D561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0800" y="6177600"/>
            <a:ext cx="468000" cy="31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095AE-B293-4EE9-A643-BEFB47D69B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388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91" r:id="rId3"/>
    <p:sldLayoutId id="2147483690" r:id="rId4"/>
    <p:sldLayoutId id="2147483689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58400" indent="-1584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80000"/>
        <a:buFont typeface="Tahoma" panose="020B0604030504040204" pitchFamily="34" charset="0"/>
        <a:buChar char="•"/>
        <a:defRPr sz="2400" kern="1200">
          <a:solidFill>
            <a:srgbClr val="707070"/>
          </a:solidFill>
          <a:latin typeface="+mn-lt"/>
          <a:ea typeface="+mn-ea"/>
          <a:cs typeface="+mn-cs"/>
        </a:defRPr>
      </a:lvl1pPr>
      <a:lvl2pPr marL="338400" indent="-1584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80000"/>
        <a:buFont typeface="Tahoma" panose="020B0604030504040204" pitchFamily="34" charset="0"/>
        <a:buChar char="•"/>
        <a:defRPr sz="2400" kern="1200">
          <a:solidFill>
            <a:srgbClr val="707070"/>
          </a:solidFill>
          <a:latin typeface="+mn-lt"/>
          <a:ea typeface="+mn-ea"/>
          <a:cs typeface="+mn-cs"/>
        </a:defRPr>
      </a:lvl2pPr>
      <a:lvl3pPr marL="518400" indent="-1584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80000"/>
        <a:buFont typeface="Tahoma" panose="020B0604030504040204" pitchFamily="34" charset="0"/>
        <a:buChar char="•"/>
        <a:defRPr sz="2400" kern="1200">
          <a:solidFill>
            <a:srgbClr val="707070"/>
          </a:solidFill>
          <a:latin typeface="+mn-lt"/>
          <a:ea typeface="+mn-ea"/>
          <a:cs typeface="+mn-cs"/>
        </a:defRPr>
      </a:lvl3pPr>
      <a:lvl4pPr marL="698400" indent="-1584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80000"/>
        <a:buFont typeface="Tahoma" panose="020B0604030504040204" pitchFamily="34" charset="0"/>
        <a:buChar char="•"/>
        <a:defRPr sz="2400" kern="1200">
          <a:solidFill>
            <a:srgbClr val="707070"/>
          </a:solidFill>
          <a:latin typeface="+mn-lt"/>
          <a:ea typeface="+mn-ea"/>
          <a:cs typeface="+mn-cs"/>
        </a:defRPr>
      </a:lvl4pPr>
      <a:lvl5pPr marL="878400" indent="-1584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80000"/>
        <a:buFont typeface="Tahoma" panose="020B0604030504040204" pitchFamily="34" charset="0"/>
        <a:buChar char="•"/>
        <a:defRPr sz="2400" kern="1200">
          <a:solidFill>
            <a:srgbClr val="70707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04D19C-B174-49CA-9C0D-63710C48F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11006"/>
            <a:ext cx="9144000" cy="1495794"/>
          </a:xfrm>
        </p:spPr>
        <p:txBody>
          <a:bodyPr/>
          <a:lstStyle/>
          <a:p>
            <a:r>
              <a:rPr lang="fi-FI" sz="3600" dirty="0"/>
              <a:t>Tervetuloa Nokian Kulttuuritorin</a:t>
            </a:r>
            <a:br>
              <a:rPr lang="fi-FI" sz="3600" dirty="0"/>
            </a:br>
            <a:r>
              <a:rPr lang="fi-FI" sz="3600" dirty="0"/>
              <a:t>verkostotilaisuuteen 3.9. </a:t>
            </a:r>
            <a:br>
              <a:rPr lang="fi-FI" sz="3600" dirty="0"/>
            </a:br>
            <a:r>
              <a:rPr lang="fi-FI" sz="3600" dirty="0"/>
              <a:t>klo 17.30-19.30!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C19D25A-BAAA-45A7-8C66-2E15504618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Teemana </a:t>
            </a:r>
            <a:r>
              <a:rPr lang="fi-FI" dirty="0" err="1"/>
              <a:t>Poutunpuiston</a:t>
            </a:r>
            <a:r>
              <a:rPr lang="fi-FI" dirty="0"/>
              <a:t> elävöittäminen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74BD89-8253-4154-9695-783079D6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3D9-B37B-49EA-841D-4FDBA72F74A4}" type="datetime1">
              <a:rPr lang="fi-FI" smtClean="0"/>
              <a:t>25.10.2024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2F11812-7B28-4AF5-9E30-BB906586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pPr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9279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AF1E20-3392-4BCF-BD51-4EDF6101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Puron kulkua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F8E9F23-CEEE-4C48-8813-23A4C420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10</a:t>
            </a:fld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0FC127AE-017D-4BCB-868F-0D286F129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34" y="1825625"/>
            <a:ext cx="7732731" cy="4351338"/>
          </a:xfrm>
        </p:spPr>
      </p:pic>
    </p:spTree>
    <p:extLst>
      <p:ext uri="{BB962C8B-B14F-4D97-AF65-F5344CB8AC3E}">
        <p14:creationId xmlns:p14="http://schemas.microsoft.com/office/powerpoint/2010/main" val="278199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88E810-7AAF-4CCB-B15A-E9779118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0" y="1052103"/>
            <a:ext cx="9144000" cy="1495794"/>
          </a:xfrm>
        </p:spPr>
        <p:txBody>
          <a:bodyPr/>
          <a:lstStyle/>
          <a:p>
            <a:pPr algn="l"/>
            <a:r>
              <a:rPr lang="fi-FI" dirty="0" err="1"/>
              <a:t>Poutunpuisto</a:t>
            </a:r>
            <a:r>
              <a:rPr lang="fi-FI" dirty="0"/>
              <a:t> tänään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75915-C86C-4929-B363-8637F8BEE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933" y="1845733"/>
            <a:ext cx="8792467" cy="4018667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Kaupungin </a:t>
            </a:r>
            <a:r>
              <a:rPr lang="fi-FI" dirty="0" err="1"/>
              <a:t>keskuspuisto</a:t>
            </a:r>
            <a:r>
              <a:rPr lang="fi-FI" dirty="0"/>
              <a:t> upealla paikalla</a:t>
            </a:r>
          </a:p>
          <a:p>
            <a:r>
              <a:rPr lang="fi-FI" dirty="0"/>
              <a:t>Alihyödynnetty tapahtumapaikkana, vapaasti varattavissa kaupungilta </a:t>
            </a:r>
            <a:r>
              <a:rPr lang="fi-FI" dirty="0">
                <a:solidFill>
                  <a:schemeClr val="accent3"/>
                </a:solidFill>
              </a:rPr>
              <a:t>maksutta</a:t>
            </a:r>
          </a:p>
          <a:p>
            <a:r>
              <a:rPr lang="fi-FI" dirty="0"/>
              <a:t>Ei pysyvää toimintaa kuten kahvilaa</a:t>
            </a:r>
          </a:p>
          <a:p>
            <a:r>
              <a:rPr lang="fi-FI" dirty="0"/>
              <a:t>Ei vessoja</a:t>
            </a:r>
          </a:p>
          <a:p>
            <a:r>
              <a:rPr lang="fi-FI" dirty="0"/>
              <a:t>Löytyy esiintymislava, pukkipenkit sen alla ja sähkökaapit </a:t>
            </a:r>
          </a:p>
          <a:p>
            <a:r>
              <a:rPr lang="fi-FI" dirty="0"/>
              <a:t>Lava vaatii pientä kunnostusta</a:t>
            </a:r>
          </a:p>
          <a:p>
            <a:r>
              <a:rPr lang="fi-FI" dirty="0"/>
              <a:t>Taideteos Vesikehä (1974) joka huonossa kunnossa</a:t>
            </a:r>
          </a:p>
          <a:p>
            <a:r>
              <a:rPr lang="fi-FI" dirty="0"/>
              <a:t>Alue vaikea aidata, pääsymaksujen keruu mahdotonta</a:t>
            </a:r>
          </a:p>
          <a:p>
            <a:r>
              <a:rPr lang="fi-FI" dirty="0"/>
              <a:t>Viime aikoina panostettu leikkipuiston ja ulkokuntosalin rakentamiseen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0C51289-4DC4-4670-BCB4-B9ADF6773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pPr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2953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88E810-7AAF-4CCB-B15A-E9779118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0" y="744290"/>
            <a:ext cx="9144000" cy="1994392"/>
          </a:xfrm>
        </p:spPr>
        <p:txBody>
          <a:bodyPr/>
          <a:lstStyle/>
          <a:p>
            <a:pPr algn="l"/>
            <a:r>
              <a:rPr lang="fi-FI" dirty="0"/>
              <a:t>Tapahtumia vuosien varrella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75915-C86C-4929-B363-8637F8BEE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933" y="1845733"/>
            <a:ext cx="8792467" cy="4018667"/>
          </a:xfrm>
        </p:spPr>
        <p:txBody>
          <a:bodyPr/>
          <a:lstStyle/>
          <a:p>
            <a:r>
              <a:rPr lang="fi-FI" dirty="0"/>
              <a:t>Tapsan Tahtien perhekonsertit järjestetty aikanaan</a:t>
            </a:r>
          </a:p>
          <a:p>
            <a:r>
              <a:rPr lang="fi-FI" dirty="0"/>
              <a:t>Kaupungin Lastenfestarien konsertit järjestettiin 2010-luvulla</a:t>
            </a:r>
          </a:p>
          <a:p>
            <a:r>
              <a:rPr lang="fi-FI" dirty="0"/>
              <a:t>Joulun aikaan Nokian Pyryn Pukkiparaati </a:t>
            </a:r>
          </a:p>
          <a:p>
            <a:r>
              <a:rPr lang="fi-FI" dirty="0"/>
              <a:t>Viime vuosina ei kaupungin järjestämiä tapahtumia paitsi Maalaismarkkinat 2023 ja 2024</a:t>
            </a:r>
          </a:p>
          <a:p>
            <a:r>
              <a:rPr lang="fi-FI" dirty="0"/>
              <a:t>Nykyisin kesäkaudella järjestetään: jumppia, pienimuotoisia konsertteja, poliittisia tilaisuuksia vappuna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0C51289-4DC4-4670-BCB4-B9ADF6773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pPr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6133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0083EA-4919-4019-9B68-1387A8B2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0" y="4352802"/>
            <a:ext cx="9144000" cy="553998"/>
          </a:xfrm>
        </p:spPr>
        <p:txBody>
          <a:bodyPr/>
          <a:lstStyle/>
          <a:p>
            <a:r>
              <a:rPr lang="fi-FI" dirty="0" err="1">
                <a:solidFill>
                  <a:schemeClr val="accent4">
                    <a:lumMod val="75000"/>
                  </a:schemeClr>
                </a:solidFill>
              </a:rPr>
              <a:t>Poutunpuisto</a:t>
            </a:r>
            <a:r>
              <a:rPr lang="fi-FI" dirty="0">
                <a:solidFill>
                  <a:schemeClr val="accent4">
                    <a:lumMod val="75000"/>
                  </a:schemeClr>
                </a:solidFill>
              </a:rPr>
              <a:t> eläväksi -työpajat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2A9457D-27ED-4C5E-B234-5A8C82C25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18.00-18.45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DCCC4D0-DEB3-459D-9253-779B509F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1EE-5244-4ED9-96C7-26094C4718D8}" type="datetime1">
              <a:rPr lang="fi-FI" smtClean="0"/>
              <a:t>25.10.2024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C7C2636-58D6-46FE-A0DF-440246D0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pPr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3637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93BBDB-09ED-4993-9051-F0928C6E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200"/>
            <a:ext cx="10515600" cy="498598"/>
          </a:xfrm>
        </p:spPr>
        <p:txBody>
          <a:bodyPr/>
          <a:lstStyle/>
          <a:p>
            <a:r>
              <a:rPr lang="fi-FI" dirty="0">
                <a:solidFill>
                  <a:schemeClr val="accent1">
                    <a:lumMod val="75000"/>
                  </a:schemeClr>
                </a:solidFill>
              </a:rPr>
              <a:t>Pienryhmien kysymykset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3255A1-2243-4426-A81A-42BEDBAA3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733"/>
            <a:ext cx="10515600" cy="407723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fi-FI" sz="20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1. </a:t>
            </a:r>
            <a:r>
              <a:rPr lang="fi-FI" sz="2000" b="1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Millaista toimintaa </a:t>
            </a:r>
            <a:r>
              <a:rPr lang="fi-FI" sz="2000" b="1" dirty="0" err="1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Poutunpuistossa</a:t>
            </a:r>
            <a:r>
              <a:rPr lang="fi-FI" sz="2000" b="1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 voisi olla vuoden mittaan </a:t>
            </a:r>
            <a:r>
              <a:rPr lang="fi-FI" sz="20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(voi mainita useita) </a:t>
            </a:r>
            <a:br>
              <a:rPr lang="fi-FI" sz="20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</a:br>
            <a:endParaRPr lang="fi-FI" sz="20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2. </a:t>
            </a:r>
            <a:r>
              <a:rPr lang="fi-FI" sz="2000" b="1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Millä uniikilla idealla ryhmänne voittaa Voice of Nokia -kisan?</a:t>
            </a:r>
          </a:p>
          <a:p>
            <a:r>
              <a:rPr lang="fi-FI" sz="20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Miksi se tulisi juuri </a:t>
            </a:r>
            <a:r>
              <a:rPr lang="fi-FI" sz="2000" dirty="0" err="1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Poutunpuistoon</a:t>
            </a:r>
            <a:r>
              <a:rPr lang="fi-FI" sz="20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?</a:t>
            </a:r>
          </a:p>
          <a:p>
            <a:r>
              <a:rPr lang="fi-FI" sz="20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Mikä olisi paras ajankohta?</a:t>
            </a:r>
          </a:p>
          <a:p>
            <a:r>
              <a:rPr lang="fi-FI" sz="20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Mille kohderyhmälle?</a:t>
            </a:r>
          </a:p>
          <a:p>
            <a:r>
              <a:rPr lang="fi-FI" sz="2000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Keitä tarvitaan järjestämiseen?</a:t>
            </a:r>
          </a:p>
          <a:p>
            <a:pPr marL="0" indent="0">
              <a:buNone/>
            </a:pPr>
            <a:endParaRPr lang="fi-FI" sz="2000" dirty="0">
              <a:solidFill>
                <a:schemeClr val="tx1">
                  <a:lumMod val="50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000" b="1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Kirjuri kiteyttää vastaukset yhteen diaan.</a:t>
            </a:r>
          </a:p>
          <a:p>
            <a:pPr marL="0" indent="0">
              <a:buNone/>
            </a:pPr>
            <a:r>
              <a:rPr lang="fi-FI" sz="2000" b="1" dirty="0">
                <a:solidFill>
                  <a:schemeClr val="tx1">
                    <a:lumMod val="50000"/>
                  </a:schemeClr>
                </a:solidFill>
                <a:ea typeface="Calibri"/>
                <a:cs typeface="Calibri"/>
              </a:rPr>
              <a:t>Kuka esittelee idean kisassa?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4824716-E3C1-4245-9DE2-2EEFAA35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5948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0083EA-4919-4019-9B68-1387A8B2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0" y="4352802"/>
            <a:ext cx="9144000" cy="553998"/>
          </a:xfrm>
        </p:spPr>
        <p:txBody>
          <a:bodyPr/>
          <a:lstStyle/>
          <a:p>
            <a:r>
              <a:rPr lang="fi-FI" dirty="0">
                <a:solidFill>
                  <a:schemeClr val="accent4">
                    <a:lumMod val="75000"/>
                  </a:schemeClr>
                </a:solidFill>
              </a:rPr>
              <a:t>Voice of Nokia -kisa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2A9457D-27ED-4C5E-B234-5A8C82C25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18.45-19.15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DCCC4D0-DEB3-459D-9253-779B509F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1EE-5244-4ED9-96C7-26094C4718D8}" type="datetime1">
              <a:rPr lang="fi-FI" smtClean="0"/>
              <a:t>25.10.2024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C7C2636-58D6-46FE-A0DF-440246D0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pPr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0211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93BBDB-09ED-4993-9051-F0928C6E8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Ohjelma 3.9.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3255A1-2243-4426-A81A-42BEDBAA3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798"/>
            <a:ext cx="10515600" cy="4627165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17.30	Tehdassaaren tervehdys </a:t>
            </a: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17.35	Johdatus </a:t>
            </a:r>
            <a:r>
              <a:rPr lang="fi-FI" sz="2000" dirty="0" err="1">
                <a:solidFill>
                  <a:schemeClr val="tx1">
                    <a:lumMod val="50000"/>
                  </a:schemeClr>
                </a:solidFill>
              </a:rPr>
              <a:t>Poutunpuiston</a:t>
            </a: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 teemaan, kirjasto- ja kulttuuripalvelupäällikkö </a:t>
            </a:r>
            <a:r>
              <a:rPr lang="fi-FI" sz="2000" b="1" dirty="0">
                <a:solidFill>
                  <a:schemeClr val="tx1">
                    <a:lumMod val="50000"/>
                  </a:schemeClr>
                </a:solidFill>
              </a:rPr>
              <a:t>Marjo Soininen</a:t>
            </a: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17.45	</a:t>
            </a:r>
            <a:r>
              <a:rPr lang="fi-FI" sz="2000" dirty="0" err="1">
                <a:solidFill>
                  <a:schemeClr val="tx1">
                    <a:lumMod val="50000"/>
                  </a:schemeClr>
                </a:solidFill>
              </a:rPr>
              <a:t>Inspiraatiopuheenvuoro</a:t>
            </a: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fi-FI" sz="2000" dirty="0" err="1">
                <a:solidFill>
                  <a:schemeClr val="tx1">
                    <a:lumMod val="50000"/>
                  </a:schemeClr>
                </a:solidFill>
              </a:rPr>
              <a:t>puistofilosofi</a:t>
            </a: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i-FI" sz="2000" b="1" dirty="0">
                <a:solidFill>
                  <a:schemeClr val="tx1">
                    <a:lumMod val="50000"/>
                  </a:schemeClr>
                </a:solidFill>
              </a:rPr>
              <a:t>Antti Sorri</a:t>
            </a: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18.00	</a:t>
            </a:r>
            <a:r>
              <a:rPr lang="fi-FI" sz="2000" dirty="0" err="1">
                <a:solidFill>
                  <a:schemeClr val="tx1">
                    <a:lumMod val="50000"/>
                  </a:schemeClr>
                </a:solidFill>
              </a:rPr>
              <a:t>Poutunpuisto</a:t>
            </a: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 eläväksi -työpajat &amp; verkostoituminen, ideoiden kiteyttäminen pienryhmissä</a:t>
            </a: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18.45	”Voice of Nokia”, leikkimielinen kisa, ideoita kommentoimassa Nokian kaupungin 	tapahtumakoordinaattori </a:t>
            </a:r>
            <a:r>
              <a:rPr lang="fi-FI" sz="2000" b="1" dirty="0">
                <a:solidFill>
                  <a:schemeClr val="tx1">
                    <a:lumMod val="50000"/>
                  </a:schemeClr>
                </a:solidFill>
              </a:rPr>
              <a:t>Teresa Herrero Vidfelt</a:t>
            </a: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 ja </a:t>
            </a:r>
            <a:r>
              <a:rPr lang="fi-FI" sz="2000" b="1" dirty="0">
                <a:solidFill>
                  <a:schemeClr val="tx1">
                    <a:lumMod val="50000"/>
                  </a:schemeClr>
                </a:solidFill>
              </a:rPr>
              <a:t>Antti Sorri</a:t>
            </a: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	Ideoiden sparraus ja keskustelu</a:t>
            </a: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	Palkinnot</a:t>
            </a: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19.15	Yhteenveto &amp; tulevat toimenpiteet, Marjo Soininen &amp; </a:t>
            </a:r>
            <a:r>
              <a:rPr lang="fi-FI" sz="2000" b="1" dirty="0">
                <a:solidFill>
                  <a:schemeClr val="tx1">
                    <a:lumMod val="50000"/>
                  </a:schemeClr>
                </a:solidFill>
              </a:rPr>
              <a:t>Harri Heiskanen </a:t>
            </a: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&amp; </a:t>
            </a:r>
            <a:r>
              <a:rPr lang="fi-FI" sz="2000" b="1" dirty="0">
                <a:solidFill>
                  <a:schemeClr val="tx1">
                    <a:lumMod val="50000"/>
                  </a:schemeClr>
                </a:solidFill>
              </a:rPr>
              <a:t>Saara Vesikansa</a:t>
            </a: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br>
              <a:rPr lang="fi-FI" sz="20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fi-FI" sz="2000" dirty="0">
                <a:solidFill>
                  <a:schemeClr val="tx1">
                    <a:lumMod val="50000"/>
                  </a:schemeClr>
                </a:solidFill>
              </a:rPr>
              <a:t>19.30	Tilaisuus päättyy</a:t>
            </a:r>
          </a:p>
          <a:p>
            <a:pPr marL="0" lvl="0" indent="0">
              <a:buNone/>
            </a:pPr>
            <a:endParaRPr lang="fi-FI" sz="2000" dirty="0">
              <a:solidFill>
                <a:srgbClr val="00B050"/>
              </a:solidFill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4824716-E3C1-4245-9DE2-2EEFAA35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2794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0083EA-4919-4019-9B68-1387A8B2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0" y="4352802"/>
            <a:ext cx="9144000" cy="553998"/>
          </a:xfrm>
        </p:spPr>
        <p:txBody>
          <a:bodyPr/>
          <a:lstStyle/>
          <a:p>
            <a:r>
              <a:rPr lang="fi-FI" dirty="0"/>
              <a:t>Johdatus </a:t>
            </a:r>
            <a:r>
              <a:rPr lang="fi-FI" dirty="0" err="1"/>
              <a:t>Poutunpuiston</a:t>
            </a:r>
            <a:r>
              <a:rPr lang="fi-FI" dirty="0"/>
              <a:t> teemaan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2A9457D-27ED-4C5E-B234-5A8C82C25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Marjo Soininen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DCCC4D0-DEB3-459D-9253-779B509F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951EE-5244-4ED9-96C7-26094C4718D8}" type="datetime1">
              <a:rPr lang="fi-FI" smtClean="0"/>
              <a:t>25.10.2024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C7C2636-58D6-46FE-A0DF-440246D0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pPr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2083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AF1E20-3392-4BCF-BD51-4EDF6101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200"/>
            <a:ext cx="10515600" cy="775597"/>
          </a:xfrm>
        </p:spPr>
        <p:txBody>
          <a:bodyPr/>
          <a:lstStyle/>
          <a:p>
            <a:r>
              <a:rPr lang="fi-FI" sz="2800" dirty="0" err="1"/>
              <a:t>Poutunpuisto</a:t>
            </a:r>
            <a:r>
              <a:rPr lang="fi-FI" sz="2800" dirty="0"/>
              <a:t> kuvina 19.8.2024</a:t>
            </a:r>
            <a:br>
              <a:rPr lang="fi-FI" sz="2800" dirty="0"/>
            </a:br>
            <a:r>
              <a:rPr lang="fi-FI" sz="2800" dirty="0"/>
              <a:t>Vesikehä-teos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F8E9F23-CEEE-4C48-8813-23A4C420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4</a:t>
            </a:fld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8EE3E8E8-9BD2-4790-A7C3-AA90639F7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90" y="1825625"/>
            <a:ext cx="7733420" cy="4351338"/>
          </a:xfrm>
        </p:spPr>
      </p:pic>
    </p:spTree>
    <p:extLst>
      <p:ext uri="{BB962C8B-B14F-4D97-AF65-F5344CB8AC3E}">
        <p14:creationId xmlns:p14="http://schemas.microsoft.com/office/powerpoint/2010/main" val="574101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AF1E20-3392-4BCF-BD51-4EDF6101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Esiintymislava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F8E9F23-CEEE-4C48-8813-23A4C420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5</a:t>
            </a:fld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F0F3A2C6-42C0-4612-8245-D8A32CAAE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96" y="1825625"/>
            <a:ext cx="7734808" cy="4351338"/>
          </a:xfrm>
        </p:spPr>
      </p:pic>
    </p:spTree>
    <p:extLst>
      <p:ext uri="{BB962C8B-B14F-4D97-AF65-F5344CB8AC3E}">
        <p14:creationId xmlns:p14="http://schemas.microsoft.com/office/powerpoint/2010/main" val="33902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AF1E20-3392-4BCF-BD51-4EDF6101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Lavan edusta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F8E9F23-CEEE-4C48-8813-23A4C420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6</a:t>
            </a:fld>
            <a:endParaRPr lang="fi-FI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61CC04C9-F4CA-4CA9-A062-EC9746DE2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86" y="1825625"/>
            <a:ext cx="7732427" cy="4351338"/>
          </a:xfrm>
        </p:spPr>
      </p:pic>
    </p:spTree>
    <p:extLst>
      <p:ext uri="{BB962C8B-B14F-4D97-AF65-F5344CB8AC3E}">
        <p14:creationId xmlns:p14="http://schemas.microsoft.com/office/powerpoint/2010/main" val="71043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AF1E20-3392-4BCF-BD51-4EDF6101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Kauniita varjopaikkoja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5BB14B2-20F4-4833-8B6B-FB0417BBE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93" y="1825625"/>
            <a:ext cx="7733213" cy="4351338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F8E9F23-CEEE-4C48-8813-23A4C420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134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AF1E20-3392-4BCF-BD51-4EDF6101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Isoja puita ja sorakäytäviä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F8E9F23-CEEE-4C48-8813-23A4C420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8</a:t>
            </a:fld>
            <a:endParaRPr lang="fi-FI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6E2ACA43-EDFB-4454-8411-A0D40E370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90" y="1825625"/>
            <a:ext cx="7733420" cy="4351338"/>
          </a:xfrm>
        </p:spPr>
      </p:pic>
    </p:spTree>
    <p:extLst>
      <p:ext uri="{BB962C8B-B14F-4D97-AF65-F5344CB8AC3E}">
        <p14:creationId xmlns:p14="http://schemas.microsoft.com/office/powerpoint/2010/main" val="1047209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AF1E20-3392-4BCF-BD51-4EDF6101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Puro virtaa puiston poikki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F8E9F23-CEEE-4C48-8813-23A4C420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5AE-B293-4EE9-A643-BEFB47D69BD6}" type="slidenum">
              <a:rPr lang="fi-FI" smtClean="0"/>
              <a:t>9</a:t>
            </a:fld>
            <a:endParaRPr lang="fi-FI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A2DD3C8F-D1FD-44C0-9F7E-68B9C529D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90" y="1825625"/>
            <a:ext cx="7733420" cy="4351338"/>
          </a:xfrm>
        </p:spPr>
      </p:pic>
    </p:spTree>
    <p:extLst>
      <p:ext uri="{BB962C8B-B14F-4D97-AF65-F5344CB8AC3E}">
        <p14:creationId xmlns:p14="http://schemas.microsoft.com/office/powerpoint/2010/main" val="2135189896"/>
      </p:ext>
    </p:extLst>
  </p:cSld>
  <p:clrMapOvr>
    <a:masterClrMapping/>
  </p:clrMapOvr>
</p:sld>
</file>

<file path=ppt/theme/theme1.xml><?xml version="1.0" encoding="utf-8"?>
<a:theme xmlns:a="http://schemas.openxmlformats.org/drawingml/2006/main" name="Tumma_tausta">
  <a:themeElements>
    <a:clrScheme name="NOK Tumma tausta">
      <a:dk1>
        <a:srgbClr val="404040"/>
      </a:dk1>
      <a:lt1>
        <a:srgbClr val="FFFFFF"/>
      </a:lt1>
      <a:dk2>
        <a:srgbClr val="515151"/>
      </a:dk2>
      <a:lt2>
        <a:srgbClr val="FFFFFF"/>
      </a:lt2>
      <a:accent1>
        <a:srgbClr val="4F95DD"/>
      </a:accent1>
      <a:accent2>
        <a:srgbClr val="EDE679"/>
      </a:accent2>
      <a:accent3>
        <a:srgbClr val="112C5F"/>
      </a:accent3>
      <a:accent4>
        <a:srgbClr val="8ADBFF"/>
      </a:accent4>
      <a:accent5>
        <a:srgbClr val="4F95DD"/>
      </a:accent5>
      <a:accent6>
        <a:srgbClr val="EDE679"/>
      </a:accent6>
      <a:hlink>
        <a:srgbClr val="FFFFFF"/>
      </a:hlink>
      <a:folHlink>
        <a:srgbClr val="FFFFFF"/>
      </a:folHlink>
    </a:clrScheme>
    <a:fontScheme name="Nokian kaupunki (Tahoma)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kian kaupunki - korjattu uusi pohja (1).pptx" id="{20AE98EA-8FDB-44D8-8EC8-4B8C15CD7687}" vid="{4711A001-557C-4718-B975-6799B39E8B36}"/>
    </a:ext>
  </a:extLst>
</a:theme>
</file>

<file path=ppt/theme/theme2.xml><?xml version="1.0" encoding="utf-8"?>
<a:theme xmlns:a="http://schemas.openxmlformats.org/drawingml/2006/main" name="Vaalea tausta">
  <a:themeElements>
    <a:clrScheme name="NOK Vaalea tausta">
      <a:dk1>
        <a:srgbClr val="404040"/>
      </a:dk1>
      <a:lt1>
        <a:srgbClr val="FFFFFF"/>
      </a:lt1>
      <a:dk2>
        <a:srgbClr val="515151"/>
      </a:dk2>
      <a:lt2>
        <a:srgbClr val="FFFFFF"/>
      </a:lt2>
      <a:accent1>
        <a:srgbClr val="4F95DD"/>
      </a:accent1>
      <a:accent2>
        <a:srgbClr val="EDE679"/>
      </a:accent2>
      <a:accent3>
        <a:srgbClr val="112C5F"/>
      </a:accent3>
      <a:accent4>
        <a:srgbClr val="8ADBFF"/>
      </a:accent4>
      <a:accent5>
        <a:srgbClr val="4F95DD"/>
      </a:accent5>
      <a:accent6>
        <a:srgbClr val="EDE679"/>
      </a:accent6>
      <a:hlink>
        <a:srgbClr val="112C5F"/>
      </a:hlink>
      <a:folHlink>
        <a:srgbClr val="112C5F"/>
      </a:folHlink>
    </a:clrScheme>
    <a:fontScheme name="Nokian kaupunki (Tahoma)">
      <a:majorFont>
        <a:latin typeface="Tahom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kian kaupunki - korjattu uusi pohja (1).pptx" id="{20AE98EA-8FDB-44D8-8EC8-4B8C15CD7687}" vid="{ED926966-67B7-465F-9DAE-ED7CB2D8A7C3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2982eb-2a2d-4ed8-81c3-0346464c3d0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F4AE1F3710C30498BD5A324FAB251E0" ma:contentTypeVersion="14" ma:contentTypeDescription="Luo uusi asiakirja." ma:contentTypeScope="" ma:versionID="d68397ead1bc399c5e0fc5ae590afc0d">
  <xsd:schema xmlns:xsd="http://www.w3.org/2001/XMLSchema" xmlns:xs="http://www.w3.org/2001/XMLSchema" xmlns:p="http://schemas.microsoft.com/office/2006/metadata/properties" xmlns:ns3="452982eb-2a2d-4ed8-81c3-0346464c3d06" xmlns:ns4="30a090eb-1cec-43e0-8828-3b6a53e00aee" targetNamespace="http://schemas.microsoft.com/office/2006/metadata/properties" ma:root="true" ma:fieldsID="e4da2f76e46e863c135cc3fb375b36c7" ns3:_="" ns4:_="">
    <xsd:import namespace="452982eb-2a2d-4ed8-81c3-0346464c3d06"/>
    <xsd:import namespace="30a090eb-1cec-43e0-8828-3b6a53e00a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982eb-2a2d-4ed8-81c3-0346464c3d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090eb-1cec-43e0-8828-3b6a53e00ae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9774B1-E55E-48CF-8838-20A631D300E0}">
  <ds:schemaRefs>
    <ds:schemaRef ds:uri="http://schemas.microsoft.com/office/2006/documentManagement/types"/>
    <ds:schemaRef ds:uri="http://purl.org/dc/elements/1.1/"/>
    <ds:schemaRef ds:uri="452982eb-2a2d-4ed8-81c3-0346464c3d06"/>
    <ds:schemaRef ds:uri="http://schemas.microsoft.com/office/infopath/2007/PartnerControls"/>
    <ds:schemaRef ds:uri="http://purl.org/dc/terms/"/>
    <ds:schemaRef ds:uri="30a090eb-1cec-43e0-8828-3b6a53e00aee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8F9704-D820-4934-A137-E61C5DC3CF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7ADA8C-BF2C-474E-A76F-309678CF2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2982eb-2a2d-4ed8-81c3-0346464c3d06"/>
    <ds:schemaRef ds:uri="30a090eb-1cec-43e0-8828-3b6a53e00a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Nokian kaupunki - korjattu uusi pohja</Template>
  <TotalTime>0</TotalTime>
  <Words>329</Words>
  <Application>Microsoft Office PowerPoint</Application>
  <PresentationFormat>Laajakuva</PresentationFormat>
  <Paragraphs>62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Tumma_tausta</vt:lpstr>
      <vt:lpstr>Vaalea tausta</vt:lpstr>
      <vt:lpstr>Tervetuloa Nokian Kulttuuritorin verkostotilaisuuteen 3.9.  klo 17.30-19.30!</vt:lpstr>
      <vt:lpstr>Ohjelma 3.9.</vt:lpstr>
      <vt:lpstr>Johdatus Poutunpuiston teemaan</vt:lpstr>
      <vt:lpstr>Poutunpuisto kuvina 19.8.2024 Vesikehä-teos</vt:lpstr>
      <vt:lpstr>Esiintymislava</vt:lpstr>
      <vt:lpstr>Lavan edusta</vt:lpstr>
      <vt:lpstr>Kauniita varjopaikkoja</vt:lpstr>
      <vt:lpstr>Isoja puita ja sorakäytäviä</vt:lpstr>
      <vt:lpstr>Puro virtaa puiston poikki</vt:lpstr>
      <vt:lpstr>Puron kulkua</vt:lpstr>
      <vt:lpstr>Poutunpuisto tänään  </vt:lpstr>
      <vt:lpstr>Tapahtumia vuosien varrella   </vt:lpstr>
      <vt:lpstr>Poutunpuisto eläväksi -työpajat</vt:lpstr>
      <vt:lpstr>Pienryhmien kysymykset</vt:lpstr>
      <vt:lpstr>Voice of Nokia -kisa</vt:lpstr>
    </vt:vector>
  </TitlesOfParts>
  <Company>Nokian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Viestinnän toimenpiteet, toteutuma 02/2022</dc:title>
  <dc:creator>Honkanen Erika</dc:creator>
  <cp:lastModifiedBy>Vesikansa Saara</cp:lastModifiedBy>
  <cp:revision>273</cp:revision>
  <dcterms:created xsi:type="dcterms:W3CDTF">2022-02-25T06:15:02Z</dcterms:created>
  <dcterms:modified xsi:type="dcterms:W3CDTF">2024-10-25T11:01:56Z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2078555161</vt:i4>
  </property>
  <property fmtid="{D5CDD505-2E9C-101B-9397-08002B2CF9AE}" pid="3" name="_NewReviewCycle">
    <vt:lpwstr/>
  </property>
  <property fmtid="{D5CDD505-2E9C-101B-9397-08002B2CF9AE}" pid="4" name="_EmailSubject">
    <vt:lpwstr>Tiedolle työpyyntö: word- ja powerpoint -pohjien jakelu työasemille</vt:lpwstr>
  </property>
  <property fmtid="{D5CDD505-2E9C-101B-9397-08002B2CF9AE}" pid="5" name="_AuthorEmail">
    <vt:lpwstr>leena.syrja@nokiankaupunki.fi</vt:lpwstr>
  </property>
  <property fmtid="{D5CDD505-2E9C-101B-9397-08002B2CF9AE}" pid="6" name="_AuthorEmailDisplayName">
    <vt:lpwstr>Syrjä Leena</vt:lpwstr>
  </property>
  <property fmtid="{D5CDD505-2E9C-101B-9397-08002B2CF9AE}" pid="7" name="ContentTypeId">
    <vt:lpwstr>0x0101005F4AE1F3710C30498BD5A324FAB251E0</vt:lpwstr>
  </property>
  <property fmtid="{D5CDD505-2E9C-101B-9397-08002B2CF9AE}" pid="8" name="MediaServiceImageTags">
    <vt:lpwstr/>
  </property>
</Properties>
</file>