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289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DCFF"/>
    <a:srgbClr val="99FF66"/>
    <a:srgbClr val="303030"/>
    <a:srgbClr val="EEE77A"/>
    <a:srgbClr val="112D60"/>
    <a:srgbClr val="707070"/>
    <a:srgbClr val="A8C700"/>
    <a:srgbClr val="E83278"/>
    <a:srgbClr val="FFF381"/>
    <a:srgbClr val="232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3245"/>
  </p:normalViewPr>
  <p:slideViewPr>
    <p:cSldViewPr snapToGrid="0" snapToObjects="1" showGuides="1">
      <p:cViewPr varScale="1">
        <p:scale>
          <a:sx n="66" d="100"/>
          <a:sy n="66" d="100"/>
        </p:scale>
        <p:origin x="5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3144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htonen Anette" userId="fc01d075-e129-460d-8445-7170b1e1cee3" providerId="ADAL" clId="{92671618-76A9-404D-8334-37ECB159477E}"/>
    <pc:docChg chg="undo custSel modSld">
      <pc:chgData name="Lehtonen Anette" userId="fc01d075-e129-460d-8445-7170b1e1cee3" providerId="ADAL" clId="{92671618-76A9-404D-8334-37ECB159477E}" dt="2022-04-04T06:42:15.085" v="183" actId="255"/>
      <pc:docMkLst>
        <pc:docMk/>
      </pc:docMkLst>
      <pc:sldChg chg="delSp modSp mod modClrScheme chgLayout">
        <pc:chgData name="Lehtonen Anette" userId="fc01d075-e129-460d-8445-7170b1e1cee3" providerId="ADAL" clId="{92671618-76A9-404D-8334-37ECB159477E}" dt="2022-04-04T06:42:15.085" v="183" actId="255"/>
        <pc:sldMkLst>
          <pc:docMk/>
          <pc:sldMk cId="1110319278" sldId="289"/>
        </pc:sldMkLst>
        <pc:spChg chg="mod ord">
          <ac:chgData name="Lehtonen Anette" userId="fc01d075-e129-460d-8445-7170b1e1cee3" providerId="ADAL" clId="{92671618-76A9-404D-8334-37ECB159477E}" dt="2022-04-04T06:41:48.475" v="181" actId="255"/>
          <ac:spMkLst>
            <pc:docMk/>
            <pc:sldMk cId="1110319278" sldId="289"/>
            <ac:spMk id="2" creationId="{00000000-0000-0000-0000-000000000000}"/>
          </ac:spMkLst>
        </pc:spChg>
        <pc:spChg chg="mod ord">
          <ac:chgData name="Lehtonen Anette" userId="fc01d075-e129-460d-8445-7170b1e1cee3" providerId="ADAL" clId="{92671618-76A9-404D-8334-37ECB159477E}" dt="2022-04-04T06:42:15.085" v="183" actId="255"/>
          <ac:spMkLst>
            <pc:docMk/>
            <pc:sldMk cId="1110319278" sldId="289"/>
            <ac:spMk id="3" creationId="{00000000-0000-0000-0000-000000000000}"/>
          </ac:spMkLst>
        </pc:spChg>
        <pc:spChg chg="del mod ord">
          <ac:chgData name="Lehtonen Anette" userId="fc01d075-e129-460d-8445-7170b1e1cee3" providerId="ADAL" clId="{92671618-76A9-404D-8334-37ECB159477E}" dt="2022-04-04T06:37:38.375" v="91" actId="700"/>
          <ac:spMkLst>
            <pc:docMk/>
            <pc:sldMk cId="1110319278" sldId="289"/>
            <ac:spMk id="4" creationId="{00000000-0000-0000-0000-000000000000}"/>
          </ac:spMkLst>
        </pc:spChg>
        <pc:spChg chg="mod ord">
          <ac:chgData name="Lehtonen Anette" userId="fc01d075-e129-460d-8445-7170b1e1cee3" providerId="ADAL" clId="{92671618-76A9-404D-8334-37ECB159477E}" dt="2022-04-04T06:37:38.375" v="91" actId="700"/>
          <ac:spMkLst>
            <pc:docMk/>
            <pc:sldMk cId="1110319278" sldId="289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1C9B18-6055-514B-9923-DC69855524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D43342-0C5B-B443-8CAD-EA240DD93B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F189C-D3E8-0E4F-B15E-D1BBB13209B1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9C941B-D390-784F-AB3D-43474781CBD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97897A-E20C-0B4C-81D0-3C8CFC5093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BC49E-3659-254C-A9DD-4456573AC8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4607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FD33E-1130-274F-AC27-164AE1354AC3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229D3-7D7D-BA43-8563-6D2CF7B243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1440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slide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DEB960D-3C26-4942-86D2-3284EF6A0379}"/>
              </a:ext>
            </a:extLst>
          </p:cNvPr>
          <p:cNvSpPr/>
          <p:nvPr userDrawn="1"/>
        </p:nvSpPr>
        <p:spPr>
          <a:xfrm>
            <a:off x="178755" y="180000"/>
            <a:ext cx="11833200" cy="6498000"/>
          </a:xfrm>
          <a:prstGeom prst="rect">
            <a:avLst/>
          </a:prstGeom>
          <a:solidFill>
            <a:srgbClr val="112D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2942AF-A6D9-C746-836E-C70832313C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49" cy="508683"/>
          </a:xfrm>
          <a:prstGeom prst="rect">
            <a:avLst/>
          </a:prstGeom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A28C033-F510-4142-A1E9-EB7F64292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96C5BCB-3BCE-864A-A833-C72AA62DE90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0528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_täysleveä_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226DB-7897-3D4F-A849-132CC2180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2513"/>
            <a:ext cx="10515600" cy="553998"/>
          </a:xfrm>
        </p:spPr>
        <p:txBody>
          <a:bodyPr anchor="t" anchorCtr="0"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EF3CD-6755-3142-87BF-0987C677B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A09B3D-866F-C041-BAE8-3689DB7E03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50" cy="508684"/>
          </a:xfrm>
          <a:prstGeom prst="rect">
            <a:avLst/>
          </a:prstGeom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8CD4ACE-E335-0F4C-8639-905D100F18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BCB-3BCE-864A-A833-C72AA62DE906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004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_teksti_oike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E5F1735-EE01-0447-B135-BD2829F4EB04}"/>
              </a:ext>
            </a:extLst>
          </p:cNvPr>
          <p:cNvSpPr>
            <a:spLocks noGrp="1" noChangeAspect="1"/>
          </p:cNvSpPr>
          <p:nvPr>
            <p:ph type="pic" sz="quarter" idx="10"/>
          </p:nvPr>
        </p:nvSpPr>
        <p:spPr>
          <a:xfrm>
            <a:off x="0" y="0"/>
            <a:ext cx="5550344" cy="6857999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D226DB-7897-3D4F-A849-132CC2180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692150"/>
            <a:ext cx="5257800" cy="997196"/>
          </a:xfrm>
        </p:spPr>
        <p:txBody>
          <a:bodyPr anchor="t" anchorCtr="0"/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EF3CD-6755-3142-87BF-0987C677B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131307"/>
            <a:ext cx="5257800" cy="4358391"/>
          </a:xfrm>
        </p:spPr>
        <p:txBody>
          <a:bodyPr/>
          <a:lstStyle>
            <a:lvl1pPr>
              <a:spcBef>
                <a:spcPts val="1600"/>
              </a:spcBef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A09B3D-866F-C041-BAE8-3689DB7E03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50" cy="508684"/>
          </a:xfrm>
          <a:prstGeom prst="rect">
            <a:avLst/>
          </a:prstGeom>
        </p:spPr>
      </p:pic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CDCC9A1-1442-F141-B459-C50C4E1D12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BCB-3BCE-864A-A833-C72AA62DE906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47855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_teksti_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4BA7D6C-13A8-024E-8315-8B3A9C2E7A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65913" y="188912"/>
            <a:ext cx="5334000" cy="6480175"/>
          </a:xfrm>
        </p:spPr>
        <p:txBody>
          <a:bodyPr/>
          <a:lstStyle/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D226DB-7897-3D4F-A849-132CC2180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2512"/>
            <a:ext cx="5257800" cy="1099422"/>
          </a:xfrm>
        </p:spPr>
        <p:txBody>
          <a:bodyPr anchor="t" anchorCtr="0"/>
          <a:lstStyle>
            <a:lvl1pPr algn="l">
              <a:defRPr sz="36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EF3CD-6755-3142-87BF-0987C677B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65065"/>
            <a:ext cx="5257800" cy="4124635"/>
          </a:xfrm>
        </p:spPr>
        <p:txBody>
          <a:bodyPr/>
          <a:lstStyle>
            <a:lvl1pPr>
              <a:spcBef>
                <a:spcPts val="1600"/>
              </a:spcBef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A09B3D-866F-C041-BAE8-3689DB7E03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50" cy="508684"/>
          </a:xfrm>
          <a:prstGeom prst="rect">
            <a:avLst/>
          </a:prstGeom>
        </p:spPr>
      </p:pic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5CB1520B-36AC-1549-B128-FE0B2669D2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96C5BCB-3BCE-864A-A833-C72AA62DE90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1890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_teksti_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226DB-7897-3D4F-A849-132CC2180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002" y="692150"/>
            <a:ext cx="9359995" cy="553998"/>
          </a:xfrm>
        </p:spPr>
        <p:txBody>
          <a:bodyPr anchor="t" anchorCtr="0"/>
          <a:lstStyle>
            <a:lvl1pPr algn="ctr">
              <a:defRPr sz="36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EF3CD-6755-3142-87BF-0987C677B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31309"/>
            <a:ext cx="5257800" cy="4358391"/>
          </a:xfrm>
        </p:spPr>
        <p:txBody>
          <a:bodyPr/>
          <a:lstStyle>
            <a:lvl1pPr>
              <a:spcBef>
                <a:spcPts val="1600"/>
              </a:spcBef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A09B3D-866F-C041-BAE8-3689DB7E03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50" cy="508684"/>
          </a:xfrm>
          <a:prstGeom prst="rect">
            <a:avLst/>
          </a:prstGeom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4A42379-B85C-764B-A119-660A3ED0F5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BCB-3BCE-864A-A833-C72AA62DE906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4475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_teksti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B8149-A35F-7341-ABCB-DD31DD45C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9635"/>
            <a:ext cx="10515600" cy="61555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E963A-312F-B048-B895-B420CFACC5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5068824" cy="447114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37DA8F-88CC-9B49-BD34-B674A84BC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4976" y="2011680"/>
            <a:ext cx="5068824" cy="447114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4DB9680-EE90-2948-B451-6FA37B6BA5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50" cy="508684"/>
          </a:xfrm>
          <a:prstGeom prst="rect">
            <a:avLst/>
          </a:prstGeom>
        </p:spPr>
      </p:pic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B8CCB410-B3EC-DA4F-B593-6207A1AF86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BCB-3BCE-864A-A833-C72AA62DE906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21590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_tekstipalstaa_alaotsikot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9281-ADFA-1243-84C3-E964A273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52514"/>
            <a:ext cx="10515600" cy="628650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EAEB5-4F6D-6341-A510-85CADBDB3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067236" cy="628650"/>
          </a:xfrm>
        </p:spPr>
        <p:txBody>
          <a:bodyPr anchor="b"/>
          <a:lstStyle>
            <a:lvl1pPr marL="0" indent="0">
              <a:buNone/>
              <a:defRPr sz="24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3BD8CA-C9F3-6349-8DF1-600F04F84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067236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99B1BE-4763-0847-9A6F-8D5C909CA2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4976" y="1681163"/>
            <a:ext cx="5070412" cy="628650"/>
          </a:xfrm>
        </p:spPr>
        <p:txBody>
          <a:bodyPr anchor="b"/>
          <a:lstStyle>
            <a:lvl1pPr marL="0" indent="0">
              <a:buNone/>
              <a:defRPr sz="24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7E5BF5-593F-C54F-95E2-12403A9738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4976" y="2505075"/>
            <a:ext cx="5070411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FC3E87-78C2-604F-9941-31A2709EC4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50" cy="508684"/>
          </a:xfrm>
          <a:prstGeom prst="rect">
            <a:avLst/>
          </a:prstGeom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1FB10858-66F7-E44F-B884-B3C1A6B668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BCB-3BCE-864A-A833-C72AA62DE906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25056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_tekstipalstaa_alaotsikot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7377AF-646F-A341-94F9-58C067454B5F}"/>
              </a:ext>
            </a:extLst>
          </p:cNvPr>
          <p:cNvSpPr/>
          <p:nvPr userDrawn="1"/>
        </p:nvSpPr>
        <p:spPr>
          <a:xfrm>
            <a:off x="178755" y="180000"/>
            <a:ext cx="11833200" cy="649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D59281-ADFA-1243-84C3-E964A273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52514"/>
            <a:ext cx="10515600" cy="628650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EAEB5-4F6D-6341-A510-85CADBDB3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067236" cy="628650"/>
          </a:xfrm>
        </p:spPr>
        <p:txBody>
          <a:bodyPr anchor="b"/>
          <a:lstStyle>
            <a:lvl1pPr marL="0" indent="0">
              <a:buNone/>
              <a:defRPr sz="2400" b="0" i="0" cap="all" spc="3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3BD8CA-C9F3-6349-8DF1-600F04F84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067236" cy="368458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99B1BE-4763-0847-9A6F-8D5C909CA2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4976" y="1681163"/>
            <a:ext cx="5070412" cy="628650"/>
          </a:xfrm>
        </p:spPr>
        <p:txBody>
          <a:bodyPr anchor="b"/>
          <a:lstStyle>
            <a:lvl1pPr marL="0" indent="0">
              <a:buNone/>
              <a:defRPr sz="2400" b="0" i="0" cap="all" spc="3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7E5BF5-593F-C54F-95E2-12403A9738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4976" y="2505075"/>
            <a:ext cx="5070411" cy="368458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3AC6C6-2EC4-2E46-8BAC-B1E7C49D82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50" cy="508683"/>
          </a:xfrm>
          <a:prstGeom prst="rect">
            <a:avLst/>
          </a:prstGeom>
        </p:spPr>
      </p:pic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2B94907-F2F5-3E4D-A710-07369F376C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896C5BCB-3BCE-864A-A833-C72AA62DE90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5207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elkkä_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BD69E-A2A1-CE4B-A7D6-3C5437F94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2513"/>
            <a:ext cx="10515600" cy="615553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079306-B15C-634B-AB80-5F88D2AAFF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50" cy="50868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6FEFAA-CD30-3F48-BD19-E4EED209D4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BCB-3BCE-864A-A833-C72AA62DE906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08117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täjän_Yhteystied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7377AF-646F-A341-94F9-58C067454B5F}"/>
              </a:ext>
            </a:extLst>
          </p:cNvPr>
          <p:cNvSpPr/>
          <p:nvPr userDrawn="1"/>
        </p:nvSpPr>
        <p:spPr>
          <a:xfrm>
            <a:off x="179400" y="180000"/>
            <a:ext cx="11833200" cy="649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D59281-ADFA-1243-84C3-E964A27344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80322"/>
            <a:ext cx="10515600" cy="553998"/>
          </a:xfrm>
        </p:spPr>
        <p:txBody>
          <a:bodyPr/>
          <a:lstStyle>
            <a:lvl1pPr algn="ctr"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en-US" dirty="0" err="1"/>
              <a:t>Esittäjän</a:t>
            </a:r>
            <a:r>
              <a:rPr lang="en-US" dirty="0"/>
              <a:t> </a:t>
            </a:r>
            <a:r>
              <a:rPr lang="en-US" dirty="0" err="1"/>
              <a:t>nimi</a:t>
            </a:r>
            <a:endParaRPr lang="fi-FI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99B1BE-4763-0847-9A6F-8D5C909CA25F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558560" y="3634320"/>
            <a:ext cx="5070412" cy="628650"/>
          </a:xfrm>
        </p:spPr>
        <p:txBody>
          <a:bodyPr anchor="b"/>
          <a:lstStyle>
            <a:lvl1pPr marL="0" indent="0" algn="ctr">
              <a:buNone/>
              <a:defRPr sz="2400" b="0" i="0" cap="all" spc="300" baseline="0">
                <a:solidFill>
                  <a:srgbClr val="30303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/>
              <a:t>Esittäjän</a:t>
            </a:r>
            <a:r>
              <a:rPr lang="en-US" dirty="0"/>
              <a:t> </a:t>
            </a:r>
            <a:r>
              <a:rPr lang="en-US" dirty="0" err="1"/>
              <a:t>nimike</a:t>
            </a:r>
            <a:r>
              <a:rPr lang="en-US" dirty="0"/>
              <a:t> / </a:t>
            </a:r>
            <a:r>
              <a:rPr lang="en-US" dirty="0" err="1"/>
              <a:t>titteli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3AC6C6-2EC4-2E46-8BAC-B1E7C49D82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50" cy="50868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8E804C5-3F62-5E4D-83AF-24930B7E60D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93791" y="613898"/>
            <a:ext cx="1799950" cy="1894407"/>
          </a:xfrm>
          <a:prstGeom prst="rect">
            <a:avLst/>
          </a:prstGeom>
        </p:spPr>
      </p:pic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2812343A-F19B-C148-88F5-6097A81680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47543" y="4479652"/>
            <a:ext cx="5070412" cy="453019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rgbClr val="303030"/>
                </a:solidFill>
              </a:defRPr>
            </a:lvl1pPr>
            <a:lvl2pPr marL="180000" indent="0" algn="ctr">
              <a:buNone/>
              <a:defRPr sz="1800">
                <a:solidFill>
                  <a:schemeClr val="tx1">
                    <a:lumMod val="75000"/>
                  </a:schemeClr>
                </a:solidFill>
              </a:defRPr>
            </a:lvl2pPr>
            <a:lvl3pPr marL="360000" indent="0" algn="ctr">
              <a:buNone/>
              <a:defRPr sz="1800">
                <a:solidFill>
                  <a:schemeClr val="tx1">
                    <a:lumMod val="75000"/>
                  </a:schemeClr>
                </a:solidFill>
              </a:defRPr>
            </a:lvl3pPr>
            <a:lvl4pPr marL="540000" indent="0" algn="ctr">
              <a:buNone/>
              <a:defRPr sz="1800">
                <a:solidFill>
                  <a:schemeClr val="tx1">
                    <a:lumMod val="75000"/>
                  </a:schemeClr>
                </a:solidFill>
              </a:defRPr>
            </a:lvl4pPr>
            <a:lvl5pPr marL="720000" indent="0" algn="ctr">
              <a:buNone/>
              <a:defRPr sz="1800"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r>
              <a:rPr lang="fi-FI" sz="1800" b="0" i="0" u="none" strike="noStrike" dirty="0">
                <a:effectLst/>
                <a:latin typeface="Calibri" panose="020F0502020204030204" pitchFamily="34" charset="0"/>
              </a:rPr>
              <a:t>Esittäjän sähköpostiosoite</a:t>
            </a:r>
          </a:p>
        </p:txBody>
      </p:sp>
      <p:sp>
        <p:nvSpPr>
          <p:cNvPr id="30" name="Text Placeholder 28">
            <a:extLst>
              <a:ext uri="{FF2B5EF4-FFF2-40B4-BE49-F238E27FC236}">
                <a16:creationId xmlns:a16="http://schemas.microsoft.com/office/drawing/2014/main" id="{48614F05-22A0-0043-BC64-0752333ACC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47543" y="4942360"/>
            <a:ext cx="5070412" cy="453019"/>
          </a:xfrm>
        </p:spPr>
        <p:txBody>
          <a:bodyPr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Tx/>
              <a:buNone/>
              <a:tabLst/>
              <a:defRPr sz="1800">
                <a:solidFill>
                  <a:srgbClr val="303030"/>
                </a:solidFill>
              </a:defRPr>
            </a:lvl1pPr>
            <a:lvl2pPr marL="180000" indent="0" algn="ctr">
              <a:buNone/>
              <a:defRPr sz="1800">
                <a:solidFill>
                  <a:schemeClr val="tx1">
                    <a:lumMod val="75000"/>
                  </a:schemeClr>
                </a:solidFill>
              </a:defRPr>
            </a:lvl2pPr>
            <a:lvl3pPr marL="360000" indent="0" algn="ctr">
              <a:buNone/>
              <a:defRPr sz="1800">
                <a:solidFill>
                  <a:schemeClr val="tx1">
                    <a:lumMod val="75000"/>
                  </a:schemeClr>
                </a:solidFill>
              </a:defRPr>
            </a:lvl3pPr>
            <a:lvl4pPr marL="540000" indent="0" algn="ctr">
              <a:buNone/>
              <a:defRPr sz="1800">
                <a:solidFill>
                  <a:schemeClr val="tx1">
                    <a:lumMod val="75000"/>
                  </a:schemeClr>
                </a:solidFill>
              </a:defRPr>
            </a:lvl4pPr>
            <a:lvl5pPr marL="720000" indent="0" algn="ctr">
              <a:buNone/>
              <a:defRPr sz="1800"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Esittäjän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LinkedIn-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tili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2D4D84F9-AB6D-874B-85BA-2772E49D77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47543" y="5405068"/>
            <a:ext cx="5070412" cy="453019"/>
          </a:xfrm>
        </p:spPr>
        <p:txBody>
          <a:bodyPr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Tx/>
              <a:buNone/>
              <a:tabLst/>
              <a:defRPr sz="1800">
                <a:solidFill>
                  <a:srgbClr val="303030"/>
                </a:solidFill>
              </a:defRPr>
            </a:lvl1pPr>
            <a:lvl2pPr marL="180000" indent="0" algn="ctr">
              <a:buNone/>
              <a:defRPr sz="1800">
                <a:solidFill>
                  <a:schemeClr val="tx1">
                    <a:lumMod val="75000"/>
                  </a:schemeClr>
                </a:solidFill>
              </a:defRPr>
            </a:lvl2pPr>
            <a:lvl3pPr marL="360000" indent="0" algn="ctr">
              <a:buNone/>
              <a:defRPr sz="1800">
                <a:solidFill>
                  <a:schemeClr val="tx1">
                    <a:lumMod val="75000"/>
                  </a:schemeClr>
                </a:solidFill>
              </a:defRPr>
            </a:lvl3pPr>
            <a:lvl4pPr marL="540000" indent="0" algn="ctr">
              <a:buNone/>
              <a:defRPr sz="1800">
                <a:solidFill>
                  <a:schemeClr val="tx1">
                    <a:lumMod val="75000"/>
                  </a:schemeClr>
                </a:solidFill>
              </a:defRPr>
            </a:lvl4pPr>
            <a:lvl5pPr marL="720000" indent="0" algn="ctr">
              <a:buNone/>
              <a:defRPr sz="1800"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Esittäjän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Twitter-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tili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42CCB161-E789-1448-85F8-5035CD512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rgbClr val="303030"/>
                </a:solidFill>
              </a:defRPr>
            </a:lvl1pPr>
          </a:lstStyle>
          <a:p>
            <a:fld id="{896C5BCB-3BCE-864A-A833-C72AA62DE90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49352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DEB960D-3C26-4942-86D2-3284EF6A0379}"/>
              </a:ext>
            </a:extLst>
          </p:cNvPr>
          <p:cNvSpPr/>
          <p:nvPr userDrawn="1"/>
        </p:nvSpPr>
        <p:spPr>
          <a:xfrm>
            <a:off x="179400" y="180000"/>
            <a:ext cx="11833200" cy="6498000"/>
          </a:xfrm>
          <a:prstGeom prst="rect">
            <a:avLst/>
          </a:prstGeom>
          <a:solidFill>
            <a:srgbClr val="112D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2942AF-A6D9-C746-836E-C70832313C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49" cy="5086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4BD2D2-1BC5-B942-B765-6D5EB447F15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81150" y="2197100"/>
            <a:ext cx="9029700" cy="24638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65225BC-4CD5-BB4F-A45C-D696DB4984B6}"/>
              </a:ext>
            </a:extLst>
          </p:cNvPr>
          <p:cNvSpPr txBox="1"/>
          <p:nvPr userDrawn="1"/>
        </p:nvSpPr>
        <p:spPr>
          <a:xfrm>
            <a:off x="3944470" y="6089202"/>
            <a:ext cx="430305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Tx/>
              <a:buNone/>
              <a:tabLst/>
              <a:defRPr/>
            </a:pPr>
            <a:r>
              <a:rPr lang="fi-FI" sz="1600" spc="300" dirty="0">
                <a:solidFill>
                  <a:schemeClr val="bg1"/>
                </a:solidFill>
              </a:rPr>
              <a:t>NOKIANKAUPUNKI.FI</a:t>
            </a:r>
          </a:p>
        </p:txBody>
      </p:sp>
    </p:spTree>
    <p:extLst>
      <p:ext uri="{BB962C8B-B14F-4D97-AF65-F5344CB8AC3E}">
        <p14:creationId xmlns:p14="http://schemas.microsoft.com/office/powerpoint/2010/main" val="8942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loitus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DEB960D-3C26-4942-86D2-3284EF6A0379}"/>
              </a:ext>
            </a:extLst>
          </p:cNvPr>
          <p:cNvSpPr/>
          <p:nvPr userDrawn="1"/>
        </p:nvSpPr>
        <p:spPr>
          <a:xfrm>
            <a:off x="178755" y="180000"/>
            <a:ext cx="11833200" cy="6498000"/>
          </a:xfrm>
          <a:prstGeom prst="rect">
            <a:avLst/>
          </a:prstGeom>
          <a:solidFill>
            <a:srgbClr val="112D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978FF-691C-3A44-887F-F5800C28A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74521"/>
            <a:ext cx="9144000" cy="1231106"/>
          </a:xfrm>
        </p:spPr>
        <p:txBody>
          <a:bodyPr anchor="b"/>
          <a:lstStyle>
            <a:lvl1pPr algn="ctr">
              <a:defRPr sz="4000">
                <a:solidFill>
                  <a:srgbClr val="8BDC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B0C100-4193-A345-AEA5-8A04D63B6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44144"/>
            <a:ext cx="9144000" cy="365113"/>
          </a:xfrm>
        </p:spPr>
        <p:txBody>
          <a:bodyPr/>
          <a:lstStyle>
            <a:lvl1pPr marL="0" indent="0" algn="ctr">
              <a:buNone/>
              <a:defRPr sz="2400" cap="all" spc="3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51BC20-AA98-1C4E-ABBF-4352C0E28321}"/>
              </a:ext>
            </a:extLst>
          </p:cNvPr>
          <p:cNvSpPr txBox="1"/>
          <p:nvPr userDrawn="1"/>
        </p:nvSpPr>
        <p:spPr>
          <a:xfrm>
            <a:off x="5589678" y="6274256"/>
            <a:ext cx="1011354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ctr">
              <a:spcAft>
                <a:spcPts val="1600"/>
              </a:spcAft>
            </a:pPr>
            <a:fld id="{6C57EEBA-B661-034D-967A-16C0B9B89711}" type="datetime1">
              <a:rPr lang="fi-FI" sz="1400" smtClean="0">
                <a:solidFill>
                  <a:schemeClr val="bg1"/>
                </a:solidFill>
              </a:rPr>
              <a:t>4.4.2022</a:t>
            </a:fld>
            <a:endParaRPr lang="fi-FI" sz="14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2942AF-A6D9-C746-836E-C70832313C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49" cy="50868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51B7C7B-FA76-BC4C-A9A1-1FE34E5643E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213985" y="1301339"/>
            <a:ext cx="1764030" cy="1882140"/>
          </a:xfrm>
          <a:prstGeom prst="rect">
            <a:avLst/>
          </a:prstGeom>
        </p:spPr>
      </p:pic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D75D2E88-9520-644D-A7A3-C45882163F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96C5BCB-3BCE-864A-A833-C72AA62DE90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3542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_alaotsikko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DEB960D-3C26-4942-86D2-3284EF6A0379}"/>
              </a:ext>
            </a:extLst>
          </p:cNvPr>
          <p:cNvSpPr/>
          <p:nvPr userDrawn="1"/>
        </p:nvSpPr>
        <p:spPr>
          <a:xfrm>
            <a:off x="178755" y="180000"/>
            <a:ext cx="11833200" cy="6498000"/>
          </a:xfrm>
          <a:prstGeom prst="rect">
            <a:avLst/>
          </a:prstGeom>
          <a:solidFill>
            <a:srgbClr val="112D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978FF-691C-3A44-887F-F5800C28A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74521"/>
            <a:ext cx="9144000" cy="1231106"/>
          </a:xfrm>
        </p:spPr>
        <p:txBody>
          <a:bodyPr anchor="b"/>
          <a:lstStyle>
            <a:lvl1pPr algn="ctr">
              <a:defRPr sz="4000">
                <a:solidFill>
                  <a:srgbClr val="8BDC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B0C100-4193-A345-AEA5-8A04D63B6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44144"/>
            <a:ext cx="9144000" cy="365113"/>
          </a:xfrm>
        </p:spPr>
        <p:txBody>
          <a:bodyPr/>
          <a:lstStyle>
            <a:lvl1pPr marL="0" indent="0" algn="ctr">
              <a:buNone/>
              <a:defRPr sz="2400" cap="all" spc="3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51BC20-AA98-1C4E-ABBF-4352C0E28321}"/>
              </a:ext>
            </a:extLst>
          </p:cNvPr>
          <p:cNvSpPr txBox="1"/>
          <p:nvPr userDrawn="1"/>
        </p:nvSpPr>
        <p:spPr>
          <a:xfrm>
            <a:off x="5589678" y="6274256"/>
            <a:ext cx="1011354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ctr">
              <a:spcAft>
                <a:spcPts val="1600"/>
              </a:spcAft>
            </a:pPr>
            <a:fld id="{6C57EEBA-B661-034D-967A-16C0B9B89711}" type="datetime1">
              <a:rPr lang="fi-FI" sz="1400" smtClean="0">
                <a:solidFill>
                  <a:schemeClr val="bg1"/>
                </a:solidFill>
              </a:rPr>
              <a:t>4.4.2022</a:t>
            </a:fld>
            <a:endParaRPr lang="fi-FI" sz="14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2942AF-A6D9-C746-836E-C70832313C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49" cy="508683"/>
          </a:xfrm>
          <a:prstGeom prst="rect">
            <a:avLst/>
          </a:prstGeom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003564C0-9E5B-4B4D-B993-B342F310C3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96C5BCB-3BCE-864A-A833-C72AA62DE90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6790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alaotsikko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DEB960D-3C26-4942-86D2-3284EF6A0379}"/>
              </a:ext>
            </a:extLst>
          </p:cNvPr>
          <p:cNvSpPr/>
          <p:nvPr userDrawn="1"/>
        </p:nvSpPr>
        <p:spPr>
          <a:xfrm>
            <a:off x="178755" y="180000"/>
            <a:ext cx="11833200" cy="6498000"/>
          </a:xfrm>
          <a:prstGeom prst="rect">
            <a:avLst/>
          </a:prstGeom>
          <a:solidFill>
            <a:srgbClr val="EEE7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978FF-691C-3A44-887F-F5800C28A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74521"/>
            <a:ext cx="9144000" cy="1231106"/>
          </a:xfrm>
        </p:spPr>
        <p:txBody>
          <a:bodyPr anchor="b"/>
          <a:lstStyle>
            <a:lvl1pPr algn="ctr">
              <a:defRPr sz="4000">
                <a:solidFill>
                  <a:srgbClr val="112D60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B0C100-4193-A345-AEA5-8A04D63B6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44144"/>
            <a:ext cx="9144000" cy="365113"/>
          </a:xfrm>
        </p:spPr>
        <p:txBody>
          <a:bodyPr/>
          <a:lstStyle>
            <a:lvl1pPr marL="0" indent="0" algn="ctr">
              <a:buNone/>
              <a:defRPr sz="2400" cap="all" spc="300" baseline="0">
                <a:solidFill>
                  <a:srgbClr val="30303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0E5DA8-0EBC-3740-A3F1-AC59156C42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50" cy="5086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AFD9DA-6E7F-0247-B273-90C57F6096FF}"/>
              </a:ext>
            </a:extLst>
          </p:cNvPr>
          <p:cNvSpPr txBox="1"/>
          <p:nvPr userDrawn="1"/>
        </p:nvSpPr>
        <p:spPr>
          <a:xfrm>
            <a:off x="5469362" y="6274256"/>
            <a:ext cx="1251986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ctr">
              <a:spcAft>
                <a:spcPts val="1600"/>
              </a:spcAft>
            </a:pPr>
            <a:fld id="{01F79455-552A-3A43-8CD6-D714C409B2C1}" type="datetime1">
              <a:rPr lang="fi-FI" sz="1400" smtClean="0">
                <a:solidFill>
                  <a:srgbClr val="303030"/>
                </a:solidFill>
              </a:rPr>
              <a:t>4.4.2022</a:t>
            </a:fld>
            <a:endParaRPr lang="fi-FI" sz="1400" dirty="0">
              <a:solidFill>
                <a:srgbClr val="303030"/>
              </a:solidFill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1471452A-1EA7-B343-B9FE-56C538FAD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rgbClr val="303030"/>
                </a:solidFill>
              </a:defRPr>
            </a:lvl1pPr>
          </a:lstStyle>
          <a:p>
            <a:fld id="{896C5BCB-3BCE-864A-A833-C72AA62DE90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631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ja värillinen taust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DEB960D-3C26-4942-86D2-3284EF6A0379}"/>
              </a:ext>
            </a:extLst>
          </p:cNvPr>
          <p:cNvSpPr/>
          <p:nvPr userDrawn="1"/>
        </p:nvSpPr>
        <p:spPr>
          <a:xfrm>
            <a:off x="178755" y="180000"/>
            <a:ext cx="11833200" cy="6498000"/>
          </a:xfrm>
          <a:prstGeom prst="rect">
            <a:avLst/>
          </a:prstGeom>
          <a:solidFill>
            <a:srgbClr val="112D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978FF-691C-3A44-887F-F5800C28A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83617"/>
            <a:ext cx="9144000" cy="1231106"/>
          </a:xfrm>
        </p:spPr>
        <p:txBody>
          <a:bodyPr anchor="ctr" anchorCtr="0"/>
          <a:lstStyle>
            <a:lvl1pPr algn="ctr">
              <a:defRPr sz="4000">
                <a:solidFill>
                  <a:srgbClr val="8BDC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98300C9-13F6-A243-9243-944D0EBC53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94239" y="2743199"/>
            <a:ext cx="7202232" cy="3121025"/>
          </a:xfrm>
        </p:spPr>
        <p:txBody>
          <a:bodyPr>
            <a:normAutofit/>
          </a:bodyPr>
          <a:lstStyle>
            <a:lvl1pPr>
              <a:buClr>
                <a:srgbClr val="8BDCFF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rgbClr val="8BDCFF"/>
              </a:buClr>
              <a:defRPr sz="2000">
                <a:solidFill>
                  <a:schemeClr val="bg1"/>
                </a:solidFill>
              </a:defRPr>
            </a:lvl2pPr>
            <a:lvl3pPr>
              <a:buClr>
                <a:srgbClr val="8BDCFF"/>
              </a:buClr>
              <a:defRPr sz="2000">
                <a:solidFill>
                  <a:schemeClr val="bg1"/>
                </a:solidFill>
              </a:defRPr>
            </a:lvl3pPr>
            <a:lvl4pPr>
              <a:buClr>
                <a:srgbClr val="8BDCFF"/>
              </a:buClr>
              <a:defRPr sz="2000">
                <a:solidFill>
                  <a:schemeClr val="bg1"/>
                </a:solidFill>
              </a:defRPr>
            </a:lvl4pPr>
            <a:lvl5pPr>
              <a:buClr>
                <a:srgbClr val="8BDCFF"/>
              </a:buCl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5F5883-A79C-2F40-B05F-DE2B92735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49" cy="508683"/>
          </a:xfrm>
          <a:prstGeom prst="rect">
            <a:avLst/>
          </a:prstGeom>
        </p:spPr>
      </p:pic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37E675B-96A8-BF41-9346-8127E6608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96C5BCB-3BCE-864A-A833-C72AA62DE90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1747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ja värillinen taust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DEB960D-3C26-4942-86D2-3284EF6A0379}"/>
              </a:ext>
            </a:extLst>
          </p:cNvPr>
          <p:cNvSpPr/>
          <p:nvPr userDrawn="1"/>
        </p:nvSpPr>
        <p:spPr>
          <a:xfrm>
            <a:off x="178755" y="180000"/>
            <a:ext cx="11833200" cy="6498000"/>
          </a:xfrm>
          <a:prstGeom prst="rect">
            <a:avLst/>
          </a:prstGeom>
          <a:solidFill>
            <a:srgbClr val="EEE7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978FF-691C-3A44-887F-F5800C28A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83617"/>
            <a:ext cx="9144000" cy="1231106"/>
          </a:xfrm>
        </p:spPr>
        <p:txBody>
          <a:bodyPr anchor="ctr" anchorCtr="0"/>
          <a:lstStyle>
            <a:lvl1pPr algn="ctr">
              <a:defRPr sz="4000">
                <a:solidFill>
                  <a:srgbClr val="112D60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98300C9-13F6-A243-9243-944D0EBC53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94239" y="2743199"/>
            <a:ext cx="7202232" cy="3121025"/>
          </a:xfrm>
        </p:spPr>
        <p:txBody>
          <a:bodyPr>
            <a:normAutofit/>
          </a:bodyPr>
          <a:lstStyle>
            <a:lvl1pPr>
              <a:buClr>
                <a:srgbClr val="112D60"/>
              </a:buClr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>
              <a:buClr>
                <a:srgbClr val="112D60"/>
              </a:buClr>
              <a:defRPr sz="2000">
                <a:solidFill>
                  <a:schemeClr val="tx1">
                    <a:lumMod val="75000"/>
                  </a:schemeClr>
                </a:solidFill>
              </a:defRPr>
            </a:lvl2pPr>
            <a:lvl3pPr>
              <a:buClr>
                <a:srgbClr val="112D60"/>
              </a:buClr>
              <a:defRPr sz="2000">
                <a:solidFill>
                  <a:schemeClr val="tx1">
                    <a:lumMod val="75000"/>
                  </a:schemeClr>
                </a:solidFill>
              </a:defRPr>
            </a:lvl3pPr>
            <a:lvl4pPr>
              <a:buClr>
                <a:srgbClr val="112D60"/>
              </a:buClr>
              <a:defRPr sz="2000">
                <a:solidFill>
                  <a:schemeClr val="tx1">
                    <a:lumMod val="75000"/>
                  </a:schemeClr>
                </a:solidFill>
              </a:defRPr>
            </a:lvl4pPr>
            <a:lvl5pPr>
              <a:buClr>
                <a:srgbClr val="112D60"/>
              </a:buClr>
              <a:defRPr sz="2000"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FBFC80-E138-274D-8AD7-6683AFD5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50" cy="508683"/>
          </a:xfrm>
          <a:prstGeom prst="rect">
            <a:avLst/>
          </a:prstGeom>
        </p:spPr>
      </p:pic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0FC6EEA-AEDA-F74D-8EDC-051CA83BFF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896C5BCB-3BCE-864A-A833-C72AA62DE90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073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_kuva_väritausta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962B73F-5601-8A4D-B7C1-30BC3554DF24}"/>
              </a:ext>
            </a:extLst>
          </p:cNvPr>
          <p:cNvSpPr/>
          <p:nvPr userDrawn="1"/>
        </p:nvSpPr>
        <p:spPr>
          <a:xfrm>
            <a:off x="-1" y="0"/>
            <a:ext cx="7170140" cy="6858000"/>
          </a:xfrm>
          <a:prstGeom prst="rect">
            <a:avLst/>
          </a:prstGeom>
          <a:solidFill>
            <a:srgbClr val="112D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4BA7D6C-13A8-024E-8315-8B3A9C2E7A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70138" y="0"/>
            <a:ext cx="5021861" cy="6857999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D226DB-7897-3D4F-A849-132CC2180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52512"/>
            <a:ext cx="5256212" cy="1099422"/>
          </a:xfrm>
        </p:spPr>
        <p:txBody>
          <a:bodyPr anchor="t" anchorCtr="0"/>
          <a:lstStyle>
            <a:lvl1pPr algn="l">
              <a:defRPr sz="3600">
                <a:solidFill>
                  <a:srgbClr val="8BDC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EF3CD-6755-3142-87BF-0987C677B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65065"/>
            <a:ext cx="5257800" cy="4124635"/>
          </a:xfrm>
        </p:spPr>
        <p:txBody>
          <a:bodyPr/>
          <a:lstStyle>
            <a:lvl1pPr>
              <a:spcBef>
                <a:spcPts val="1600"/>
              </a:spcBef>
              <a:buClr>
                <a:srgbClr val="8BDCFF"/>
              </a:buClr>
              <a:defRPr>
                <a:solidFill>
                  <a:schemeClr val="bg1"/>
                </a:solidFill>
              </a:defRPr>
            </a:lvl1pPr>
            <a:lvl2pPr>
              <a:buClr>
                <a:srgbClr val="8BDCFF"/>
              </a:buClr>
              <a:defRPr>
                <a:solidFill>
                  <a:schemeClr val="bg1"/>
                </a:solidFill>
              </a:defRPr>
            </a:lvl2pPr>
            <a:lvl3pPr>
              <a:buClr>
                <a:srgbClr val="8BDCFF"/>
              </a:buClr>
              <a:defRPr>
                <a:solidFill>
                  <a:schemeClr val="bg1"/>
                </a:solidFill>
              </a:defRPr>
            </a:lvl3pPr>
            <a:lvl4pPr>
              <a:buClr>
                <a:srgbClr val="8BDCFF"/>
              </a:buClr>
              <a:defRPr>
                <a:solidFill>
                  <a:schemeClr val="bg1"/>
                </a:solidFill>
              </a:defRPr>
            </a:lvl4pPr>
            <a:lvl5pPr>
              <a:buClr>
                <a:srgbClr val="8BDCFF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316E472-F8FA-464B-ABC5-F342456808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49" cy="508683"/>
          </a:xfrm>
          <a:prstGeom prst="rect">
            <a:avLst/>
          </a:prstGeom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48DE96E6-F1AC-8145-9EE9-3B44B58716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96C5BCB-3BCE-864A-A833-C72AA62DE90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7277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_kuva_väritausta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962B73F-5601-8A4D-B7C1-30BC3554DF24}"/>
              </a:ext>
            </a:extLst>
          </p:cNvPr>
          <p:cNvSpPr/>
          <p:nvPr userDrawn="1"/>
        </p:nvSpPr>
        <p:spPr>
          <a:xfrm>
            <a:off x="-1" y="0"/>
            <a:ext cx="7170140" cy="6858000"/>
          </a:xfrm>
          <a:prstGeom prst="rect">
            <a:avLst/>
          </a:prstGeom>
          <a:solidFill>
            <a:srgbClr val="EEE7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4BA7D6C-13A8-024E-8315-8B3A9C2E7A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70138" y="0"/>
            <a:ext cx="5021861" cy="6857999"/>
          </a:xfrm>
        </p:spPr>
        <p:txBody>
          <a:bodyPr/>
          <a:lstStyle/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D226DB-7897-3D4F-A849-132CC2180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52512"/>
            <a:ext cx="5256212" cy="1099422"/>
          </a:xfrm>
        </p:spPr>
        <p:txBody>
          <a:bodyPr anchor="t" anchorCtr="0"/>
          <a:lstStyle>
            <a:lvl1pPr algn="l">
              <a:defRPr sz="3600">
                <a:solidFill>
                  <a:srgbClr val="112D60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EF3CD-6755-3142-87BF-0987C677B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65064"/>
            <a:ext cx="5257800" cy="41256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316E472-F8FA-464B-ABC5-F342456808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50" cy="508683"/>
          </a:xfrm>
          <a:prstGeom prst="rect">
            <a:avLst/>
          </a:prstGeom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69864AF4-B40D-4F49-8280-CB15F3938D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96C5BCB-3BCE-864A-A833-C72AA62DE90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215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_kuva_väritausta_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962B73F-5601-8A4D-B7C1-30BC3554DF24}"/>
              </a:ext>
            </a:extLst>
          </p:cNvPr>
          <p:cNvSpPr/>
          <p:nvPr userDrawn="1"/>
        </p:nvSpPr>
        <p:spPr>
          <a:xfrm>
            <a:off x="-1" y="0"/>
            <a:ext cx="7170140" cy="6858000"/>
          </a:xfrm>
          <a:prstGeom prst="rect">
            <a:avLst/>
          </a:prstGeom>
          <a:solidFill>
            <a:srgbClr val="8BD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4BA7D6C-13A8-024E-8315-8B3A9C2E7A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70138" y="0"/>
            <a:ext cx="5021861" cy="6857999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D226DB-7897-3D4F-A849-132CC2180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52512"/>
            <a:ext cx="5256212" cy="1099422"/>
          </a:xfrm>
        </p:spPr>
        <p:txBody>
          <a:bodyPr anchor="t" anchorCtr="0"/>
          <a:lstStyle>
            <a:lvl1pPr algn="l">
              <a:defRPr sz="3600">
                <a:solidFill>
                  <a:srgbClr val="112D60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EF3CD-6755-3142-87BF-0987C677B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65065"/>
            <a:ext cx="5257800" cy="4124635"/>
          </a:xfrm>
        </p:spPr>
        <p:txBody>
          <a:bodyPr/>
          <a:lstStyle>
            <a:lvl1pPr>
              <a:spcBef>
                <a:spcPts val="1600"/>
              </a:spcBef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316E472-F8FA-464B-ABC5-F342456808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50" y="375176"/>
            <a:ext cx="459850" cy="508683"/>
          </a:xfrm>
          <a:prstGeom prst="rect">
            <a:avLst/>
          </a:prstGeom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A73EE8A-968C-DD48-AF39-AB2095174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96C5BCB-3BCE-864A-A833-C72AA62DE90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711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71BE75-A4FA-CF4E-B959-B9BB13BF9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0907"/>
            <a:ext cx="10515600" cy="55399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FFD35-91B2-174A-8605-FB900C1FE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DA15E-93D8-584F-913E-BE1F0E30E7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176963"/>
            <a:ext cx="468312" cy="3127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BCB-3BCE-864A-A833-C72AA62DE906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64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5" r:id="rId2"/>
    <p:sldLayoutId id="2147483669" r:id="rId3"/>
    <p:sldLayoutId id="2147483663" r:id="rId4"/>
    <p:sldLayoutId id="2147483664" r:id="rId5"/>
    <p:sldLayoutId id="2147483666" r:id="rId6"/>
    <p:sldLayoutId id="2147483667" r:id="rId7"/>
    <p:sldLayoutId id="2147483668" r:id="rId8"/>
    <p:sldLayoutId id="2147483665" r:id="rId9"/>
    <p:sldLayoutId id="2147483650" r:id="rId10"/>
    <p:sldLayoutId id="2147483660" r:id="rId11"/>
    <p:sldLayoutId id="2147483662" r:id="rId12"/>
    <p:sldLayoutId id="2147483661" r:id="rId13"/>
    <p:sldLayoutId id="2147483652" r:id="rId14"/>
    <p:sldLayoutId id="2147483653" r:id="rId15"/>
    <p:sldLayoutId id="2147483670" r:id="rId16"/>
    <p:sldLayoutId id="2147483654" r:id="rId17"/>
    <p:sldLayoutId id="2147483673" r:id="rId18"/>
    <p:sldLayoutId id="2147483674" r:id="rId19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baseline="0">
          <a:solidFill>
            <a:srgbClr val="4F96DD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158400" indent="-158400" algn="l" defTabSz="5715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Clr>
          <a:srgbClr val="112D60"/>
        </a:buClr>
        <a:buSzPct val="80000"/>
        <a:buFont typeface="Arial" panose="020B0604020202020204" pitchFamily="34" charset="0"/>
        <a:buChar char="•"/>
        <a:tabLst/>
        <a:defRPr sz="2000" kern="1200" baseline="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1pPr>
      <a:lvl2pPr marL="338400" indent="-158400" algn="l" defTabSz="5715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>
          <a:srgbClr val="112D60"/>
        </a:buClr>
        <a:buSzPct val="80000"/>
        <a:buFont typeface="Arial" panose="020B0604020202020204" pitchFamily="34" charset="0"/>
        <a:buChar char="•"/>
        <a:tabLst/>
        <a:defRPr sz="2000" kern="1200" baseline="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2pPr>
      <a:lvl3pPr marL="518400" indent="-158400" algn="l" defTabSz="5715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>
          <a:srgbClr val="112D60"/>
        </a:buClr>
        <a:buSzPct val="80000"/>
        <a:buFont typeface="Arial" panose="020B0604020202020204" pitchFamily="34" charset="0"/>
        <a:buChar char="•"/>
        <a:tabLst/>
        <a:defRPr sz="2000" kern="1200" baseline="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3pPr>
      <a:lvl4pPr marL="698400" indent="-158400" algn="l" defTabSz="5715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>
          <a:srgbClr val="112D60"/>
        </a:buClr>
        <a:buSzPct val="80000"/>
        <a:buFont typeface="Arial" panose="020B0604020202020204" pitchFamily="34" charset="0"/>
        <a:buChar char="•"/>
        <a:tabLst/>
        <a:defRPr sz="2000" kern="1200" baseline="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4pPr>
      <a:lvl5pPr marL="878400" indent="-158400" algn="l" defTabSz="5715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>
          <a:srgbClr val="112D60"/>
        </a:buClr>
        <a:buSzPct val="80000"/>
        <a:buFont typeface="Arial" panose="020B0604020202020204" pitchFamily="34" charset="0"/>
        <a:buChar char="•"/>
        <a:tabLst/>
        <a:defRPr sz="2000" kern="1200" baseline="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234" userDrawn="1">
          <p15:clr>
            <a:srgbClr val="F26B43"/>
          </p15:clr>
        </p15:guide>
        <p15:guide id="4" pos="7446" userDrawn="1">
          <p15:clr>
            <a:srgbClr val="F26B43"/>
          </p15:clr>
        </p15:guide>
        <p15:guide id="5" orient="horz" pos="4088" userDrawn="1">
          <p15:clr>
            <a:srgbClr val="F26B43"/>
          </p15:clr>
        </p15:guide>
        <p15:guide id="6" orient="horz" pos="232" userDrawn="1">
          <p15:clr>
            <a:srgbClr val="F26B43"/>
          </p15:clr>
        </p15:guide>
        <p15:guide id="7" pos="529" userDrawn="1">
          <p15:clr>
            <a:srgbClr val="F26B43"/>
          </p15:clr>
        </p15:guide>
        <p15:guide id="8" pos="7151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pos="3840" userDrawn="1">
          <p15:clr>
            <a:srgbClr val="F26B43"/>
          </p15:clr>
        </p15:guide>
        <p15:guide id="11" orient="horz" pos="436" userDrawn="1">
          <p15:clr>
            <a:srgbClr val="F26B43"/>
          </p15:clr>
        </p15:guide>
        <p15:guide id="12" orient="horz" pos="119" userDrawn="1">
          <p15:clr>
            <a:srgbClr val="F26B43"/>
          </p15:clr>
        </p15:guide>
        <p15:guide id="13" pos="121" userDrawn="1">
          <p15:clr>
            <a:srgbClr val="F26B43"/>
          </p15:clr>
        </p15:guide>
        <p15:guide id="14" orient="horz" pos="4201" userDrawn="1">
          <p15:clr>
            <a:srgbClr val="F26B43"/>
          </p15:clr>
        </p15:guide>
        <p15:guide id="15" pos="755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052513"/>
            <a:ext cx="10515600" cy="369332"/>
          </a:xfrm>
        </p:spPr>
        <p:txBody>
          <a:bodyPr/>
          <a:lstStyle/>
          <a:p>
            <a:r>
              <a:rPr lang="fi-FI" sz="2400" dirty="0"/>
              <a:t>Lapsiystävällinen kunta teematyöryhmä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198" y="1655545"/>
            <a:ext cx="11280007" cy="4985887"/>
          </a:xfrm>
        </p:spPr>
        <p:txBody>
          <a:bodyPr>
            <a:normAutofit fontScale="25000" lnSpcReduction="20000"/>
          </a:bodyPr>
          <a:lstStyle/>
          <a:p>
            <a:r>
              <a:rPr lang="fi-FI" sz="5600" b="1" dirty="0"/>
              <a:t>Kokoontuu suunnitelman mukaan</a:t>
            </a:r>
          </a:p>
          <a:p>
            <a:r>
              <a:rPr lang="fi-FI" sz="5600" b="1" dirty="0"/>
              <a:t>Tehtävät</a:t>
            </a:r>
          </a:p>
          <a:p>
            <a:pPr lvl="1"/>
            <a:r>
              <a:rPr lang="fi-FI" sz="5600" dirty="0"/>
              <a:t>Valmistella, ohjata ja koordinoida Nokian kaupungin prosessia Lapsi ystävällinen kunta –työssä</a:t>
            </a:r>
          </a:p>
          <a:p>
            <a:pPr lvl="1"/>
            <a:r>
              <a:rPr lang="fi-FI" sz="5600" dirty="0"/>
              <a:t>Suunnitelma lapsiystävällisestä kunnasta, joka edistää aktiivisesti ja konkreettisilla teoilla lasten oikeuksia. Sitoutuminen lapsen oikeuksien edistämiseen kunnan päätöksenteossa, hallinnossa ja palveluissa.</a:t>
            </a:r>
          </a:p>
          <a:p>
            <a:pPr lvl="1"/>
            <a:r>
              <a:rPr lang="fi-FI" sz="5600" dirty="0"/>
              <a:t>Prosessin tavoitteista ja toteutumisesta tiedottaminen kuntalaisille.</a:t>
            </a:r>
          </a:p>
          <a:p>
            <a:r>
              <a:rPr lang="fi-FI" sz="5600" b="1" dirty="0"/>
              <a:t>Kokoonpano</a:t>
            </a:r>
          </a:p>
          <a:p>
            <a:pPr lvl="1"/>
            <a:r>
              <a:rPr lang="fi-FI" sz="5600" b="1" dirty="0"/>
              <a:t>v</a:t>
            </a:r>
            <a:r>
              <a:rPr lang="fi-FI" sz="5600" dirty="0"/>
              <a:t>arhaiskasvatuksen suunnittelija Anette Lehtonen, pj.</a:t>
            </a:r>
          </a:p>
          <a:p>
            <a:pPr lvl="1"/>
            <a:r>
              <a:rPr lang="fi-FI" sz="5600" dirty="0"/>
              <a:t>koulukuraattori Sanna Jutila</a:t>
            </a:r>
          </a:p>
          <a:p>
            <a:pPr lvl="1"/>
            <a:r>
              <a:rPr lang="fi-FI" sz="5600" dirty="0"/>
              <a:t>varhaiskasvatusyksikön johtaja Anne Soini</a:t>
            </a:r>
          </a:p>
          <a:p>
            <a:pPr lvl="1"/>
            <a:r>
              <a:rPr lang="fi-FI" sz="5600" dirty="0"/>
              <a:t>osallisuus- ja vaikuttamistoiminnan koordinaattori Satu Auranen</a:t>
            </a:r>
          </a:p>
          <a:p>
            <a:pPr lvl="1"/>
            <a:r>
              <a:rPr lang="fi-FI" sz="5600" dirty="0"/>
              <a:t>erityisopettaja Marja Tuomaala</a:t>
            </a:r>
          </a:p>
          <a:p>
            <a:pPr lvl="1"/>
            <a:r>
              <a:rPr lang="fi-FI" sz="5600" dirty="0"/>
              <a:t>kaupunginvaltuutettu, sivistyslautakunnan edustaja Roope Lehto</a:t>
            </a:r>
          </a:p>
          <a:p>
            <a:pPr lvl="1"/>
            <a:r>
              <a:rPr lang="fi-FI" sz="5600" dirty="0"/>
              <a:t>toiminnanjohtaja Noora Katajisto (MLL)</a:t>
            </a:r>
          </a:p>
          <a:p>
            <a:pPr lvl="1"/>
            <a:r>
              <a:rPr lang="fi-FI" sz="5600" dirty="0"/>
              <a:t>nuorisovaltuuston edustaja Markus Koski</a:t>
            </a:r>
          </a:p>
          <a:p>
            <a:pPr lvl="1"/>
            <a:r>
              <a:rPr lang="fi-FI" sz="5600" dirty="0"/>
              <a:t>nuorisovaltuuston 2. edustaja </a:t>
            </a:r>
            <a:r>
              <a:rPr lang="fi-FI" sz="5600" dirty="0" err="1"/>
              <a:t>Ramona</a:t>
            </a:r>
            <a:r>
              <a:rPr lang="fi-FI" sz="5600" dirty="0"/>
              <a:t> Kaapu</a:t>
            </a:r>
          </a:p>
          <a:p>
            <a:pPr lvl="1"/>
            <a:r>
              <a:rPr lang="fi-FI" sz="5600" dirty="0"/>
              <a:t>terveydenhoitaja Terhi Helminen</a:t>
            </a:r>
          </a:p>
          <a:p>
            <a:pPr lvl="1"/>
            <a:r>
              <a:rPr lang="fi-FI" sz="5600" dirty="0"/>
              <a:t>sosiaaliohjaaja Lumi Karjalainen</a:t>
            </a:r>
          </a:p>
          <a:p>
            <a:pPr marL="0" indent="0">
              <a:buNone/>
            </a:pPr>
            <a:r>
              <a:rPr lang="fi-FI" sz="5600" dirty="0"/>
              <a:t>Ryhmä kutsuu tarvittaessa mukaan edustajia kaupungin eri toimialoilta ja/tai yhteistyökumppaneilta</a:t>
            </a:r>
          </a:p>
          <a:p>
            <a:pPr marL="0" indent="0">
              <a:buNone/>
            </a:pPr>
            <a:r>
              <a:rPr lang="fi-FI" sz="5600" dirty="0"/>
              <a:t>Ryhmän tapaamisiin osallistuvat mahdollisuuksien mukaan sivistysjohtaja ja sivistyspalveluiden tulosaluejohtajat, hyvinvointikoordinaattori sekä vammaistyön johtaja</a:t>
            </a:r>
          </a:p>
          <a:p>
            <a:pPr lvl="1">
              <a:buFontTx/>
              <a:buChar char="-"/>
            </a:pPr>
            <a:endParaRPr lang="fi-FI" dirty="0"/>
          </a:p>
          <a:p>
            <a:pPr>
              <a:buFontTx/>
              <a:buChar char="-"/>
            </a:pP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6C5BCB-3BCE-864A-A833-C72AA62DE906}" type="slidenum">
              <a:rPr lang="fi-FI" smtClean="0"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0319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Nokian kaupunki 1">
      <a:dk1>
        <a:srgbClr val="404040"/>
      </a:dk1>
      <a:lt1>
        <a:srgbClr val="FFFFFF"/>
      </a:lt1>
      <a:dk2>
        <a:srgbClr val="515151"/>
      </a:dk2>
      <a:lt2>
        <a:srgbClr val="FFFFFF"/>
      </a:lt2>
      <a:accent1>
        <a:srgbClr val="4F95DD"/>
      </a:accent1>
      <a:accent2>
        <a:srgbClr val="EDE679"/>
      </a:accent2>
      <a:accent3>
        <a:srgbClr val="112C5F"/>
      </a:accent3>
      <a:accent4>
        <a:srgbClr val="8ADBFF"/>
      </a:accent4>
      <a:accent5>
        <a:srgbClr val="4F95DD"/>
      </a:accent5>
      <a:accent6>
        <a:srgbClr val="EDE679"/>
      </a:accent6>
      <a:hlink>
        <a:srgbClr val="4F95DD"/>
      </a:hlink>
      <a:folHlink>
        <a:srgbClr val="112C5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EE77A"/>
        </a:solidFill>
        <a:ln w="19050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spcAft>
            <a:spcPts val="1600"/>
          </a:spcAft>
          <a:defRPr sz="1600" dirty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n kaupunki PowerPoint.pptx" id="{A912394A-115B-4E27-8436-F59E6EF168D6}" vid="{808AE49D-6440-4B56-9B9E-13292255B4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ti" ma:contentTypeID="0x010100C98E0BE5556FFF4F8BC9C025625B20EB" ma:contentTypeVersion="" ma:contentTypeDescription="" ma:contentTypeScope="" ma:versionID="e70bf52e6c03836b850d22cee806baf9">
  <xsd:schema xmlns:xsd="http://www.w3.org/2001/XMLSchema" xmlns:xs="http://www.w3.org/2001/XMLSchema" xmlns:p="http://schemas.microsoft.com/office/2006/metadata/properties" xmlns:ns2="23976095-126b-41fb-bd91-153bc7507280" xmlns:ns3="http://schemas.microsoft.com/sharepoint/v3" targetNamespace="http://schemas.microsoft.com/office/2006/metadata/properties" ma:root="true" ma:fieldsID="00ead1777c8e2b1edcc5fd549efeca93" ns2:_="" ns3:_="">
    <xsd:import namespace="23976095-126b-41fb-bd91-153bc7507280"/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WSAsiakirjanTilaTaxHTField0" minOccurs="0"/>
                <xsd:element ref="ns3:WSJulkisuusluokkaTaxHTField0" minOccurs="0"/>
                <xsd:element ref="ns3:WSAsiakirjatyyppiTaxHTField0" minOccurs="0"/>
                <xsd:element ref="ns2:TaxKeywordTaxHTField" minOccurs="0"/>
                <xsd:element ref="ns3:WSTyoryhmatyyppi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976095-126b-41fb-bd91-153bc7507280" elementFormDefault="qualified">
    <xsd:import namespace="http://schemas.microsoft.com/office/2006/documentManagement/types"/>
    <xsd:import namespace="http://schemas.microsoft.com/office/infopath/2007/PartnerControls"/>
    <xsd:element name="TaxCatchAll" ma:index="4" nillable="true" ma:displayName="Luokituksen Kaikki-sarake" ma:hidden="true" ma:list="{4AAF53FA-4C0A-407E-BD90-666589FF9F82}" ma:internalName="TaxCatchAll" ma:showField="CatchAllData" ma:web="{ca6f8a89-c5c2-4aba-81ba-27d8d1e550cd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8" nillable="true" ma:taxonomy="true" ma:internalName="TaxKeywordTaxHTField" ma:taxonomyFieldName="TaxKeyword" ma:displayName="Yrityksen avainsanat" ma:fieldId="{23f27201-bee3-471e-b2e7-b64fd8b7ca38}" ma:taxonomyMulti="true" ma:sspId="15326633-dc7f-44fb-857f-c015186c549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WSAsiakirjanTilaTaxHTField0" ma:index="5" nillable="true" ma:taxonomy="true" ma:internalName="WSAsiakirjanTilaTaxHTField0" ma:taxonomyFieldName="WSAsiakirjanTila" ma:displayName="Asiakirjan tila" ma:default="" ma:fieldId="{6e135ad1-e7e1-4b5f-a366-1df84d168065}" ma:sspId="15326633-dc7f-44fb-857f-c015186c5499" ma:termSetId="f1a45f4d-6fa2-407b-a2ff-868d1ad17fb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WSJulkisuusluokkaTaxHTField0" ma:index="6" nillable="true" ma:taxonomy="true" ma:internalName="WSJulkisuusluokkaTaxHTField0" ma:taxonomyFieldName="WSJulkisuusluokka" ma:displayName="Julkisuusluokka" ma:default="" ma:fieldId="{efae0bdb-c6e0-481b-b9e6-db8e0c8b27df}" ma:sspId="15326633-dc7f-44fb-857f-c015186c5499" ma:termSetId="e78a871d-e7ec-4057-8fe2-d68562d8d4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WSAsiakirjatyyppiTaxHTField0" ma:index="7" ma:taxonomy="true" ma:internalName="WSAsiakirjatyyppiTaxHTField0" ma:taxonomyFieldName="WSAsiakirjatyyppi" ma:displayName="Asiakirjatyyppi" ma:fieldId="{a9e3d026-7ba6-4e93-a685-32112e241c68}" ma:sspId="15326633-dc7f-44fb-857f-c015186c5499" ma:termSetId="955f7f30-812f-4a4a-a6c7-be4f8a74fd5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WSTyoryhmatyyppiTaxHTField0" ma:index="10" ma:taxonomy="true" ma:internalName="WSTyoryhmatyyppiTaxHTField0" ma:taxonomyFieldName="WSTyoryhmatyyppi" ma:displayName="Työryhmätyyppi" ma:fieldId="{63f2801f-d4a0-46fe-8a57-ff5a2b77723e}" ma:sspId="15326633-dc7f-44fb-857f-c015186c5499" ma:termSetId="e8899cde-d317-4613-96b8-211cb54a5bb8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SAsiakirjanTilaTaxHTField0 xmlns="http://schemas.microsoft.com/sharepoint/v3">
      <Terms xmlns="http://schemas.microsoft.com/office/infopath/2007/PartnerControls"/>
    </WSAsiakirjanTilaTaxHTField0>
    <WSTyoryhmatyyppiTaxHTField0 xmlns="http://schemas.microsoft.com/sharepoint/v3">
      <Terms xmlns="http://schemas.microsoft.com/office/infopath/2007/PartnerControls">
        <TermInfo xmlns="http://schemas.microsoft.com/office/infopath/2007/PartnerControls">
          <TermName>Ohjausryhmä</TermName>
          <TermId>15c89189-5774-4798-95de-219a4f3a6dcc</TermId>
        </TermInfo>
      </Terms>
    </WSTyoryhmatyyppiTaxHTField0>
    <TaxCatchAll xmlns="23976095-126b-41fb-bd91-153bc7507280">
      <Value>8</Value>
      <Value>2</Value>
    </TaxCatchAll>
    <TaxKeywordTaxHTField xmlns="23976095-126b-41fb-bd91-153bc7507280">
      <Terms xmlns="http://schemas.microsoft.com/office/infopath/2007/PartnerControls"/>
    </TaxKeywordTaxHTField>
    <WSJulkisuusluokkaTaxHTField0 xmlns="http://schemas.microsoft.com/sharepoint/v3">
      <Terms xmlns="http://schemas.microsoft.com/office/infopath/2007/PartnerControls"/>
    </WSJulkisuusluokkaTaxHTField0>
    <WSAsiakirjatyyppiTaxHTField0 xmlns="http://schemas.microsoft.com/sharepoint/v3">
      <Terms xmlns="http://schemas.microsoft.com/office/infopath/2007/PartnerControls">
        <TermInfo xmlns="http://schemas.microsoft.com/office/infopath/2007/PartnerControls">
          <TermName>Ohje</TermName>
          <TermId>f4094ceb-893f-4701-b522-a91d44ec2dc1</TermId>
        </TermInfo>
      </Terms>
    </WSAsiakirjatyyppiTaxHTField0>
  </documentManagement>
</p:properties>
</file>

<file path=customXml/itemProps1.xml><?xml version="1.0" encoding="utf-8"?>
<ds:datastoreItem xmlns:ds="http://schemas.openxmlformats.org/officeDocument/2006/customXml" ds:itemID="{45929F7B-F31A-4A87-B13B-E0092AF45B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976095-126b-41fb-bd91-153bc7507280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10EBB6-2ADE-4790-AD32-87A05C126ADA}">
  <ds:schemaRefs>
    <ds:schemaRef ds:uri="http://schemas.microsoft.com/office/2006/metadata/properties"/>
    <ds:schemaRef ds:uri="23976095-126b-41fb-bd91-153bc7507280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Nokian kaupunki</Template>
  <TotalTime>1228</TotalTime>
  <Words>130</Words>
  <Application>Microsoft Office PowerPoint</Application>
  <PresentationFormat>Laajakuva</PresentationFormat>
  <Paragraphs>21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Office-teema</vt:lpstr>
      <vt:lpstr>Lapsiystävällinen kunta teematyöryhmä</vt:lpstr>
    </vt:vector>
  </TitlesOfParts>
  <Company>Seutu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hyvinvoinnin edistäminen monialaisena yhteistyönä nokian kaupungissa</dc:title>
  <dc:creator>Pauliina Pikka</dc:creator>
  <cp:lastModifiedBy>Lehtonen Anette</cp:lastModifiedBy>
  <cp:revision>29</cp:revision>
  <dcterms:created xsi:type="dcterms:W3CDTF">2019-02-19T11:38:17Z</dcterms:created>
  <dcterms:modified xsi:type="dcterms:W3CDTF">2022-04-04T06:42:17Z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-564862246</vt:i4>
  </property>
  <property fmtid="{D5CDD505-2E9C-101B-9397-08002B2CF9AE}" pid="4" name="_EmailSubject">
    <vt:lpwstr>HYVINVOINTIRYHMÄT - PÄIVITETTY</vt:lpwstr>
  </property>
  <property fmtid="{D5CDD505-2E9C-101B-9397-08002B2CF9AE}" pid="5" name="_AuthorEmail">
    <vt:lpwstr>Pauliina.Pikka@nokiankaupunki.fi</vt:lpwstr>
  </property>
  <property fmtid="{D5CDD505-2E9C-101B-9397-08002B2CF9AE}" pid="6" name="_AuthorEmailDisplayName">
    <vt:lpwstr>Pikka Pauliina</vt:lpwstr>
  </property>
  <property fmtid="{D5CDD505-2E9C-101B-9397-08002B2CF9AE}" pid="7" name="ContentTypeId">
    <vt:lpwstr>0x010100C98E0BE5556FFF4F8BC9C025625B20EB</vt:lpwstr>
  </property>
  <property fmtid="{D5CDD505-2E9C-101B-9397-08002B2CF9AE}" pid="8" name="WSJulkisuusluokka">
    <vt:lpwstr/>
  </property>
  <property fmtid="{D5CDD505-2E9C-101B-9397-08002B2CF9AE}" pid="9" name="WSTyoryhmatyyppi">
    <vt:lpwstr>2;#Ohjausryhmä|15c89189-5774-4798-95de-219a4f3a6dcc</vt:lpwstr>
  </property>
  <property fmtid="{D5CDD505-2E9C-101B-9397-08002B2CF9AE}" pid="10" name="TaxKeyword">
    <vt:lpwstr/>
  </property>
  <property fmtid="{D5CDD505-2E9C-101B-9397-08002B2CF9AE}" pid="11" name="WSAsiakirjatyyppi">
    <vt:lpwstr>8;#Ohje|f4094ceb-893f-4701-b522-a91d44ec2dc1</vt:lpwstr>
  </property>
  <property fmtid="{D5CDD505-2E9C-101B-9397-08002B2CF9AE}" pid="12" name="WSAsiakirjanTila">
    <vt:lpwstr/>
  </property>
</Properties>
</file>