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4"/>
  </p:notesMasterIdLst>
  <p:handoutMasterIdLst>
    <p:handoutMasterId r:id="rId15"/>
  </p:handoutMasterIdLst>
  <p:sldIdLst>
    <p:sldId id="256" r:id="rId4"/>
    <p:sldId id="281" r:id="rId5"/>
    <p:sldId id="290" r:id="rId6"/>
    <p:sldId id="285" r:id="rId7"/>
    <p:sldId id="286" r:id="rId8"/>
    <p:sldId id="287" r:id="rId9"/>
    <p:sldId id="288" r:id="rId10"/>
    <p:sldId id="284" r:id="rId11"/>
    <p:sldId id="283" r:id="rId12"/>
    <p:sldId id="274" r:id="rId1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030"/>
    <a:srgbClr val="8BDCFF"/>
    <a:srgbClr val="EEE77A"/>
    <a:srgbClr val="112D60"/>
    <a:srgbClr val="707070"/>
    <a:srgbClr val="A8C700"/>
    <a:srgbClr val="E83278"/>
    <a:srgbClr val="FFF381"/>
    <a:srgbClr val="232C77"/>
    <a:srgbClr val="4F96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80"/>
    <p:restoredTop sz="93245"/>
  </p:normalViewPr>
  <p:slideViewPr>
    <p:cSldViewPr snapToGrid="0" snapToObjects="1" showGuides="1">
      <p:cViewPr varScale="1">
        <p:scale>
          <a:sx n="68" d="100"/>
          <a:sy n="68" d="100"/>
        </p:scale>
        <p:origin x="1002" y="48"/>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14" d="100"/>
          <a:sy n="114" d="100"/>
        </p:scale>
        <p:origin x="314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1C9B18-6055-514B-9923-DC69855524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a:extLst>
              <a:ext uri="{FF2B5EF4-FFF2-40B4-BE49-F238E27FC236}">
                <a16:creationId xmlns:a16="http://schemas.microsoft.com/office/drawing/2014/main" id="{E9D43342-0C5B-B443-8CAD-EA240DD93B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4F189C-D3E8-0E4F-B15E-D1BBB13209B1}" type="datetimeFigureOut">
              <a:rPr lang="fi-FI" smtClean="0"/>
              <a:t>5.8.2019</a:t>
            </a:fld>
            <a:endParaRPr lang="fi-FI"/>
          </a:p>
        </p:txBody>
      </p:sp>
      <p:sp>
        <p:nvSpPr>
          <p:cNvPr id="4" name="Footer Placeholder 3">
            <a:extLst>
              <a:ext uri="{FF2B5EF4-FFF2-40B4-BE49-F238E27FC236}">
                <a16:creationId xmlns:a16="http://schemas.microsoft.com/office/drawing/2014/main" id="{D39C941B-D390-784F-AB3D-43474781CBD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a:extLst>
              <a:ext uri="{FF2B5EF4-FFF2-40B4-BE49-F238E27FC236}">
                <a16:creationId xmlns:a16="http://schemas.microsoft.com/office/drawing/2014/main" id="{9597897A-E20C-0B4C-81D0-3C8CFC5093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FBC49E-3659-254C-A9DD-4456573AC89C}" type="slidenum">
              <a:rPr lang="fi-FI" smtClean="0"/>
              <a:t>‹#›</a:t>
            </a:fld>
            <a:endParaRPr lang="fi-FI"/>
          </a:p>
        </p:txBody>
      </p:sp>
    </p:spTree>
    <p:extLst>
      <p:ext uri="{BB962C8B-B14F-4D97-AF65-F5344CB8AC3E}">
        <p14:creationId xmlns:p14="http://schemas.microsoft.com/office/powerpoint/2010/main" val="2604607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DFD33E-1130-274F-AC27-164AE1354AC3}" type="datetimeFigureOut">
              <a:rPr lang="fi-FI" smtClean="0"/>
              <a:t>5.8.2019</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4229D3-7D7D-BA43-8563-6D2CF7B24319}" type="slidenum">
              <a:rPr lang="fi-FI" smtClean="0"/>
              <a:t>‹#›</a:t>
            </a:fld>
            <a:endParaRPr lang="fi-FI"/>
          </a:p>
        </p:txBody>
      </p:sp>
    </p:spTree>
    <p:extLst>
      <p:ext uri="{BB962C8B-B14F-4D97-AF65-F5344CB8AC3E}">
        <p14:creationId xmlns:p14="http://schemas.microsoft.com/office/powerpoint/2010/main" val="1251440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oitusslide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EB960D-3C26-4942-86D2-3284EF6A0379}"/>
              </a:ext>
            </a:extLst>
          </p:cNvPr>
          <p:cNvSpPr/>
          <p:nvPr userDrawn="1"/>
        </p:nvSpPr>
        <p:spPr>
          <a:xfrm>
            <a:off x="178755" y="180000"/>
            <a:ext cx="11833200" cy="6498000"/>
          </a:xfrm>
          <a:prstGeom prst="rect">
            <a:avLst/>
          </a:prstGeom>
          <a:solidFill>
            <a:srgbClr val="112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Picture 7">
            <a:extLst>
              <a:ext uri="{FF2B5EF4-FFF2-40B4-BE49-F238E27FC236}">
                <a16:creationId xmlns:a16="http://schemas.microsoft.com/office/drawing/2014/main" id="{BD2942AF-A6D9-C746-836E-C70832313C6A}"/>
              </a:ext>
            </a:extLst>
          </p:cNvPr>
          <p:cNvPicPr>
            <a:picLocks noChangeAspect="1"/>
          </p:cNvPicPr>
          <p:nvPr userDrawn="1"/>
        </p:nvPicPr>
        <p:blipFill>
          <a:blip r:embed="rId2"/>
          <a:stretch>
            <a:fillRect/>
          </a:stretch>
        </p:blipFill>
        <p:spPr>
          <a:xfrm>
            <a:off x="378350" y="375176"/>
            <a:ext cx="459849" cy="508683"/>
          </a:xfrm>
          <a:prstGeom prst="rect">
            <a:avLst/>
          </a:prstGeom>
        </p:spPr>
      </p:pic>
      <p:sp>
        <p:nvSpPr>
          <p:cNvPr id="5" name="Slide Number Placeholder 3">
            <a:extLst>
              <a:ext uri="{FF2B5EF4-FFF2-40B4-BE49-F238E27FC236}">
                <a16:creationId xmlns:a16="http://schemas.microsoft.com/office/drawing/2014/main" id="{1A28C033-F510-4142-A1E9-EB7F64292856}"/>
              </a:ext>
            </a:extLst>
          </p:cNvPr>
          <p:cNvSpPr>
            <a:spLocks noGrp="1"/>
          </p:cNvSpPr>
          <p:nvPr>
            <p:ph type="sldNum" sz="quarter" idx="4"/>
          </p:nvPr>
        </p:nvSpPr>
        <p:spPr>
          <a:xfrm>
            <a:off x="11352213" y="6176963"/>
            <a:ext cx="468312" cy="312737"/>
          </a:xfrm>
          <a:prstGeom prst="rect">
            <a:avLst/>
          </a:prstGeom>
        </p:spPr>
        <p:txBody>
          <a:bodyPr vert="horz" lIns="0" tIns="0" rIns="0" bIns="0" rtlCol="0" anchor="b" anchorCtr="0"/>
          <a:lstStyle>
            <a:lvl1pPr algn="r">
              <a:defRPr sz="1200">
                <a:solidFill>
                  <a:schemeClr val="bg1"/>
                </a:solidFill>
              </a:defRPr>
            </a:lvl1pPr>
          </a:lstStyle>
          <a:p>
            <a:fld id="{896C5BCB-3BCE-864A-A833-C72AA62DE906}" type="slidenum">
              <a:rPr lang="fi-FI" smtClean="0"/>
              <a:pPr/>
              <a:t>‹#›</a:t>
            </a:fld>
            <a:endParaRPr lang="fi-FI" dirty="0"/>
          </a:p>
        </p:txBody>
      </p:sp>
    </p:spTree>
    <p:extLst>
      <p:ext uri="{BB962C8B-B14F-4D97-AF65-F5344CB8AC3E}">
        <p14:creationId xmlns:p14="http://schemas.microsoft.com/office/powerpoint/2010/main" val="705283682"/>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tsikko_täysleveä_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226DB-7897-3D4F-A849-132CC2180816}"/>
              </a:ext>
            </a:extLst>
          </p:cNvPr>
          <p:cNvSpPr>
            <a:spLocks noGrp="1"/>
          </p:cNvSpPr>
          <p:nvPr>
            <p:ph type="title"/>
          </p:nvPr>
        </p:nvSpPr>
        <p:spPr>
          <a:xfrm>
            <a:off x="838200" y="1052513"/>
            <a:ext cx="10515600" cy="553998"/>
          </a:xfrm>
        </p:spPr>
        <p:txBody>
          <a:bodyPr anchor="t"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C21EF3CD-6755-3142-87BF-0987C677B97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8" name="Picture 7">
            <a:extLst>
              <a:ext uri="{FF2B5EF4-FFF2-40B4-BE49-F238E27FC236}">
                <a16:creationId xmlns:a16="http://schemas.microsoft.com/office/drawing/2014/main" id="{79A09B3D-866F-C041-BAE8-3689DB7E036A}"/>
              </a:ext>
            </a:extLst>
          </p:cNvPr>
          <p:cNvPicPr>
            <a:picLocks noChangeAspect="1"/>
          </p:cNvPicPr>
          <p:nvPr userDrawn="1"/>
        </p:nvPicPr>
        <p:blipFill>
          <a:blip r:embed="rId2"/>
          <a:stretch>
            <a:fillRect/>
          </a:stretch>
        </p:blipFill>
        <p:spPr>
          <a:xfrm>
            <a:off x="378350" y="375176"/>
            <a:ext cx="459850" cy="508684"/>
          </a:xfrm>
          <a:prstGeom prst="rect">
            <a:avLst/>
          </a:prstGeom>
        </p:spPr>
      </p:pic>
      <p:sp>
        <p:nvSpPr>
          <p:cNvPr id="5" name="Slide Number Placeholder 3">
            <a:extLst>
              <a:ext uri="{FF2B5EF4-FFF2-40B4-BE49-F238E27FC236}">
                <a16:creationId xmlns:a16="http://schemas.microsoft.com/office/drawing/2014/main" id="{38CD4ACE-E335-0F4C-8639-905D100F18A1}"/>
              </a:ext>
            </a:extLst>
          </p:cNvPr>
          <p:cNvSpPr>
            <a:spLocks noGrp="1"/>
          </p:cNvSpPr>
          <p:nvPr>
            <p:ph type="sldNum" sz="quarter" idx="4"/>
          </p:nvPr>
        </p:nvSpPr>
        <p:spPr>
          <a:xfrm>
            <a:off x="11352213" y="6176963"/>
            <a:ext cx="468312" cy="312737"/>
          </a:xfrm>
          <a:prstGeom prst="rect">
            <a:avLst/>
          </a:prstGeom>
        </p:spPr>
        <p:txBody>
          <a:bodyPr vert="horz" lIns="0" tIns="0" rIns="0" bIns="0" rtlCol="0" anchor="b" anchorCtr="0"/>
          <a:lstStyle>
            <a:lvl1pPr algn="r">
              <a:defRPr sz="1200">
                <a:solidFill>
                  <a:schemeClr val="tx1">
                    <a:tint val="75000"/>
                  </a:schemeClr>
                </a:solidFill>
              </a:defRPr>
            </a:lvl1pPr>
          </a:lstStyle>
          <a:p>
            <a:fld id="{896C5BCB-3BCE-864A-A833-C72AA62DE906}" type="slidenum">
              <a:rPr lang="fi-FI" smtClean="0"/>
              <a:t>‹#›</a:t>
            </a:fld>
            <a:endParaRPr lang="fi-FI" dirty="0"/>
          </a:p>
        </p:txBody>
      </p:sp>
    </p:spTree>
    <p:extLst>
      <p:ext uri="{BB962C8B-B14F-4D97-AF65-F5344CB8AC3E}">
        <p14:creationId xmlns:p14="http://schemas.microsoft.com/office/powerpoint/2010/main" val="2880041647"/>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uva_teksti_oikealla">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E5F1735-EE01-0447-B135-BD2829F4EB04}"/>
              </a:ext>
            </a:extLst>
          </p:cNvPr>
          <p:cNvSpPr>
            <a:spLocks noGrp="1" noChangeAspect="1"/>
          </p:cNvSpPr>
          <p:nvPr>
            <p:ph type="pic" sz="quarter" idx="10"/>
          </p:nvPr>
        </p:nvSpPr>
        <p:spPr>
          <a:xfrm>
            <a:off x="0" y="0"/>
            <a:ext cx="5550344" cy="6857999"/>
          </a:xfrm>
        </p:spPr>
        <p:txBody>
          <a:bodyPr/>
          <a:lstStyle/>
          <a:p>
            <a:endParaRPr lang="fi-FI"/>
          </a:p>
        </p:txBody>
      </p:sp>
      <p:sp>
        <p:nvSpPr>
          <p:cNvPr id="2" name="Title 1">
            <a:extLst>
              <a:ext uri="{FF2B5EF4-FFF2-40B4-BE49-F238E27FC236}">
                <a16:creationId xmlns:a16="http://schemas.microsoft.com/office/drawing/2014/main" id="{2AD226DB-7897-3D4F-A849-132CC2180816}"/>
              </a:ext>
            </a:extLst>
          </p:cNvPr>
          <p:cNvSpPr>
            <a:spLocks noGrp="1"/>
          </p:cNvSpPr>
          <p:nvPr>
            <p:ph type="title"/>
          </p:nvPr>
        </p:nvSpPr>
        <p:spPr>
          <a:xfrm>
            <a:off x="6096000" y="692150"/>
            <a:ext cx="5257800" cy="997196"/>
          </a:xfrm>
        </p:spPr>
        <p:txBody>
          <a:bodyPr anchor="t" anchorCtr="0"/>
          <a:lstStyle>
            <a:lvl1pPr>
              <a:defRPr sz="360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C21EF3CD-6755-3142-87BF-0987C677B978}"/>
              </a:ext>
            </a:extLst>
          </p:cNvPr>
          <p:cNvSpPr>
            <a:spLocks noGrp="1"/>
          </p:cNvSpPr>
          <p:nvPr>
            <p:ph idx="1"/>
          </p:nvPr>
        </p:nvSpPr>
        <p:spPr>
          <a:xfrm>
            <a:off x="6096000" y="2131307"/>
            <a:ext cx="5257800" cy="4358391"/>
          </a:xfrm>
        </p:spPr>
        <p:txBody>
          <a:bodyPr/>
          <a:lstStyle>
            <a:lvl1pPr>
              <a:spcBef>
                <a:spcPts val="1600"/>
              </a:spcBef>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8" name="Picture 7">
            <a:extLst>
              <a:ext uri="{FF2B5EF4-FFF2-40B4-BE49-F238E27FC236}">
                <a16:creationId xmlns:a16="http://schemas.microsoft.com/office/drawing/2014/main" id="{79A09B3D-866F-C041-BAE8-3689DB7E036A}"/>
              </a:ext>
            </a:extLst>
          </p:cNvPr>
          <p:cNvPicPr>
            <a:picLocks noChangeAspect="1"/>
          </p:cNvPicPr>
          <p:nvPr userDrawn="1"/>
        </p:nvPicPr>
        <p:blipFill>
          <a:blip r:embed="rId2"/>
          <a:stretch>
            <a:fillRect/>
          </a:stretch>
        </p:blipFill>
        <p:spPr>
          <a:xfrm>
            <a:off x="378350" y="375176"/>
            <a:ext cx="459850" cy="508684"/>
          </a:xfrm>
          <a:prstGeom prst="rect">
            <a:avLst/>
          </a:prstGeom>
        </p:spPr>
      </p:pic>
      <p:sp>
        <p:nvSpPr>
          <p:cNvPr id="7" name="Slide Number Placeholder 3">
            <a:extLst>
              <a:ext uri="{FF2B5EF4-FFF2-40B4-BE49-F238E27FC236}">
                <a16:creationId xmlns:a16="http://schemas.microsoft.com/office/drawing/2014/main" id="{CCDCC9A1-1442-F141-B459-C50C4E1D12B4}"/>
              </a:ext>
            </a:extLst>
          </p:cNvPr>
          <p:cNvSpPr>
            <a:spLocks noGrp="1"/>
          </p:cNvSpPr>
          <p:nvPr>
            <p:ph type="sldNum" sz="quarter" idx="4"/>
          </p:nvPr>
        </p:nvSpPr>
        <p:spPr>
          <a:xfrm>
            <a:off x="11352213" y="6176963"/>
            <a:ext cx="468312" cy="312737"/>
          </a:xfrm>
          <a:prstGeom prst="rect">
            <a:avLst/>
          </a:prstGeom>
        </p:spPr>
        <p:txBody>
          <a:bodyPr vert="horz" lIns="0" tIns="0" rIns="0" bIns="0" rtlCol="0" anchor="b" anchorCtr="0"/>
          <a:lstStyle>
            <a:lvl1pPr algn="r">
              <a:defRPr sz="1200">
                <a:solidFill>
                  <a:schemeClr val="tx1">
                    <a:tint val="75000"/>
                  </a:schemeClr>
                </a:solidFill>
              </a:defRPr>
            </a:lvl1pPr>
          </a:lstStyle>
          <a:p>
            <a:fld id="{896C5BCB-3BCE-864A-A833-C72AA62DE906}" type="slidenum">
              <a:rPr lang="fi-FI" smtClean="0"/>
              <a:t>‹#›</a:t>
            </a:fld>
            <a:endParaRPr lang="fi-FI" dirty="0"/>
          </a:p>
        </p:txBody>
      </p:sp>
    </p:spTree>
    <p:extLst>
      <p:ext uri="{BB962C8B-B14F-4D97-AF65-F5344CB8AC3E}">
        <p14:creationId xmlns:p14="http://schemas.microsoft.com/office/powerpoint/2010/main" val="2147855641"/>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uva_teksti_vasemmalla">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4BA7D6C-13A8-024E-8315-8B3A9C2E7A86}"/>
              </a:ext>
            </a:extLst>
          </p:cNvPr>
          <p:cNvSpPr>
            <a:spLocks noGrp="1"/>
          </p:cNvSpPr>
          <p:nvPr>
            <p:ph type="pic" sz="quarter" idx="10"/>
          </p:nvPr>
        </p:nvSpPr>
        <p:spPr>
          <a:xfrm>
            <a:off x="6665913" y="188912"/>
            <a:ext cx="5334000" cy="6480175"/>
          </a:xfrm>
        </p:spPr>
        <p:txBody>
          <a:bodyPr/>
          <a:lstStyle/>
          <a:p>
            <a:endParaRPr lang="fi-FI" dirty="0"/>
          </a:p>
        </p:txBody>
      </p:sp>
      <p:sp>
        <p:nvSpPr>
          <p:cNvPr id="2" name="Title 1">
            <a:extLst>
              <a:ext uri="{FF2B5EF4-FFF2-40B4-BE49-F238E27FC236}">
                <a16:creationId xmlns:a16="http://schemas.microsoft.com/office/drawing/2014/main" id="{2AD226DB-7897-3D4F-A849-132CC2180816}"/>
              </a:ext>
            </a:extLst>
          </p:cNvPr>
          <p:cNvSpPr>
            <a:spLocks noGrp="1"/>
          </p:cNvSpPr>
          <p:nvPr>
            <p:ph type="title"/>
          </p:nvPr>
        </p:nvSpPr>
        <p:spPr>
          <a:xfrm>
            <a:off x="838200" y="1052512"/>
            <a:ext cx="5257800" cy="1099422"/>
          </a:xfrm>
        </p:spPr>
        <p:txBody>
          <a:bodyPr anchor="t" anchorCtr="0"/>
          <a:lstStyle>
            <a:lvl1pPr algn="l">
              <a:defRPr sz="360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C21EF3CD-6755-3142-87BF-0987C677B978}"/>
              </a:ext>
            </a:extLst>
          </p:cNvPr>
          <p:cNvSpPr>
            <a:spLocks noGrp="1"/>
          </p:cNvSpPr>
          <p:nvPr>
            <p:ph idx="1"/>
          </p:nvPr>
        </p:nvSpPr>
        <p:spPr>
          <a:xfrm>
            <a:off x="838199" y="2365065"/>
            <a:ext cx="5257800" cy="4124635"/>
          </a:xfrm>
        </p:spPr>
        <p:txBody>
          <a:bodyPr/>
          <a:lstStyle>
            <a:lvl1pPr>
              <a:spcBef>
                <a:spcPts val="1600"/>
              </a:spcBef>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8" name="Picture 7">
            <a:extLst>
              <a:ext uri="{FF2B5EF4-FFF2-40B4-BE49-F238E27FC236}">
                <a16:creationId xmlns:a16="http://schemas.microsoft.com/office/drawing/2014/main" id="{79A09B3D-866F-C041-BAE8-3689DB7E036A}"/>
              </a:ext>
            </a:extLst>
          </p:cNvPr>
          <p:cNvPicPr>
            <a:picLocks noChangeAspect="1"/>
          </p:cNvPicPr>
          <p:nvPr userDrawn="1"/>
        </p:nvPicPr>
        <p:blipFill>
          <a:blip r:embed="rId2"/>
          <a:stretch>
            <a:fillRect/>
          </a:stretch>
        </p:blipFill>
        <p:spPr>
          <a:xfrm>
            <a:off x="378350" y="375176"/>
            <a:ext cx="459850" cy="508684"/>
          </a:xfrm>
          <a:prstGeom prst="rect">
            <a:avLst/>
          </a:prstGeom>
        </p:spPr>
      </p:pic>
      <p:sp>
        <p:nvSpPr>
          <p:cNvPr id="7" name="Slide Number Placeholder 3">
            <a:extLst>
              <a:ext uri="{FF2B5EF4-FFF2-40B4-BE49-F238E27FC236}">
                <a16:creationId xmlns:a16="http://schemas.microsoft.com/office/drawing/2014/main" id="{5CB1520B-36AC-1549-B128-FE0B2669D2D7}"/>
              </a:ext>
            </a:extLst>
          </p:cNvPr>
          <p:cNvSpPr>
            <a:spLocks noGrp="1"/>
          </p:cNvSpPr>
          <p:nvPr>
            <p:ph type="sldNum" sz="quarter" idx="4"/>
          </p:nvPr>
        </p:nvSpPr>
        <p:spPr>
          <a:xfrm>
            <a:off x="11352213" y="6176963"/>
            <a:ext cx="468312" cy="312737"/>
          </a:xfrm>
          <a:prstGeom prst="rect">
            <a:avLst/>
          </a:prstGeom>
        </p:spPr>
        <p:txBody>
          <a:bodyPr vert="horz" lIns="0" tIns="0" rIns="0" bIns="0" rtlCol="0" anchor="b" anchorCtr="0"/>
          <a:lstStyle>
            <a:lvl1pPr algn="r">
              <a:defRPr sz="1200">
                <a:solidFill>
                  <a:schemeClr val="bg1"/>
                </a:solidFill>
              </a:defRPr>
            </a:lvl1pPr>
          </a:lstStyle>
          <a:p>
            <a:fld id="{896C5BCB-3BCE-864A-A833-C72AA62DE906}" type="slidenum">
              <a:rPr lang="fi-FI" smtClean="0"/>
              <a:pPr/>
              <a:t>‹#›</a:t>
            </a:fld>
            <a:endParaRPr lang="fi-FI" dirty="0"/>
          </a:p>
        </p:txBody>
      </p:sp>
    </p:spTree>
    <p:extLst>
      <p:ext uri="{BB962C8B-B14F-4D97-AF65-F5344CB8AC3E}">
        <p14:creationId xmlns:p14="http://schemas.microsoft.com/office/powerpoint/2010/main" val="4261890332"/>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_teksti_vasemmall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226DB-7897-3D4F-A849-132CC2180816}"/>
              </a:ext>
            </a:extLst>
          </p:cNvPr>
          <p:cNvSpPr>
            <a:spLocks noGrp="1"/>
          </p:cNvSpPr>
          <p:nvPr>
            <p:ph type="title"/>
          </p:nvPr>
        </p:nvSpPr>
        <p:spPr>
          <a:xfrm>
            <a:off x="1416002" y="692150"/>
            <a:ext cx="9359995" cy="553998"/>
          </a:xfrm>
        </p:spPr>
        <p:txBody>
          <a:bodyPr anchor="t" anchorCtr="0"/>
          <a:lstStyle>
            <a:lvl1pPr algn="ctr">
              <a:defRPr sz="360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C21EF3CD-6755-3142-87BF-0987C677B978}"/>
              </a:ext>
            </a:extLst>
          </p:cNvPr>
          <p:cNvSpPr>
            <a:spLocks noGrp="1"/>
          </p:cNvSpPr>
          <p:nvPr>
            <p:ph idx="1"/>
          </p:nvPr>
        </p:nvSpPr>
        <p:spPr>
          <a:xfrm>
            <a:off x="838199" y="2131309"/>
            <a:ext cx="5257800" cy="4358391"/>
          </a:xfrm>
        </p:spPr>
        <p:txBody>
          <a:bodyPr/>
          <a:lstStyle>
            <a:lvl1pPr>
              <a:spcBef>
                <a:spcPts val="1600"/>
              </a:spcBef>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8" name="Picture 7">
            <a:extLst>
              <a:ext uri="{FF2B5EF4-FFF2-40B4-BE49-F238E27FC236}">
                <a16:creationId xmlns:a16="http://schemas.microsoft.com/office/drawing/2014/main" id="{79A09B3D-866F-C041-BAE8-3689DB7E036A}"/>
              </a:ext>
            </a:extLst>
          </p:cNvPr>
          <p:cNvPicPr>
            <a:picLocks noChangeAspect="1"/>
          </p:cNvPicPr>
          <p:nvPr userDrawn="1"/>
        </p:nvPicPr>
        <p:blipFill>
          <a:blip r:embed="rId2"/>
          <a:stretch>
            <a:fillRect/>
          </a:stretch>
        </p:blipFill>
        <p:spPr>
          <a:xfrm>
            <a:off x="378350" y="375176"/>
            <a:ext cx="459850" cy="508684"/>
          </a:xfrm>
          <a:prstGeom prst="rect">
            <a:avLst/>
          </a:prstGeom>
        </p:spPr>
      </p:pic>
      <p:sp>
        <p:nvSpPr>
          <p:cNvPr id="5" name="Slide Number Placeholder 3">
            <a:extLst>
              <a:ext uri="{FF2B5EF4-FFF2-40B4-BE49-F238E27FC236}">
                <a16:creationId xmlns:a16="http://schemas.microsoft.com/office/drawing/2014/main" id="{64A42379-B85C-764B-A119-660A3ED0F508}"/>
              </a:ext>
            </a:extLst>
          </p:cNvPr>
          <p:cNvSpPr>
            <a:spLocks noGrp="1"/>
          </p:cNvSpPr>
          <p:nvPr>
            <p:ph type="sldNum" sz="quarter" idx="4"/>
          </p:nvPr>
        </p:nvSpPr>
        <p:spPr>
          <a:xfrm>
            <a:off x="11352213" y="6176963"/>
            <a:ext cx="468312" cy="312737"/>
          </a:xfrm>
          <a:prstGeom prst="rect">
            <a:avLst/>
          </a:prstGeom>
        </p:spPr>
        <p:txBody>
          <a:bodyPr vert="horz" lIns="0" tIns="0" rIns="0" bIns="0" rtlCol="0" anchor="b" anchorCtr="0"/>
          <a:lstStyle>
            <a:lvl1pPr algn="r">
              <a:defRPr sz="1200">
                <a:solidFill>
                  <a:schemeClr val="tx1">
                    <a:tint val="75000"/>
                  </a:schemeClr>
                </a:solidFill>
              </a:defRPr>
            </a:lvl1pPr>
          </a:lstStyle>
          <a:p>
            <a:fld id="{896C5BCB-3BCE-864A-A833-C72AA62DE906}" type="slidenum">
              <a:rPr lang="fi-FI" smtClean="0"/>
              <a:t>‹#›</a:t>
            </a:fld>
            <a:endParaRPr lang="fi-FI" dirty="0"/>
          </a:p>
        </p:txBody>
      </p:sp>
    </p:spTree>
    <p:extLst>
      <p:ext uri="{BB962C8B-B14F-4D97-AF65-F5344CB8AC3E}">
        <p14:creationId xmlns:p14="http://schemas.microsoft.com/office/powerpoint/2010/main" val="4064475112"/>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Kaksi_teksti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B8149-A35F-7341-ABCB-DD31DD45CA75}"/>
              </a:ext>
            </a:extLst>
          </p:cNvPr>
          <p:cNvSpPr>
            <a:spLocks noGrp="1"/>
          </p:cNvSpPr>
          <p:nvPr>
            <p:ph type="title"/>
          </p:nvPr>
        </p:nvSpPr>
        <p:spPr>
          <a:xfrm>
            <a:off x="838200" y="1069635"/>
            <a:ext cx="10515600" cy="615553"/>
          </a:xfrm>
        </p:spPr>
        <p:txBody>
          <a:body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8B9E963A-312F-B048-B895-B420CFACC5C5}"/>
              </a:ext>
            </a:extLst>
          </p:cNvPr>
          <p:cNvSpPr>
            <a:spLocks noGrp="1"/>
          </p:cNvSpPr>
          <p:nvPr>
            <p:ph sz="half" idx="1"/>
          </p:nvPr>
        </p:nvSpPr>
        <p:spPr>
          <a:xfrm>
            <a:off x="838200" y="2011680"/>
            <a:ext cx="5068824" cy="447114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Content Placeholder 3">
            <a:extLst>
              <a:ext uri="{FF2B5EF4-FFF2-40B4-BE49-F238E27FC236}">
                <a16:creationId xmlns:a16="http://schemas.microsoft.com/office/drawing/2014/main" id="{4637DA8F-88CC-9B49-BD34-B674A84BCF7F}"/>
              </a:ext>
            </a:extLst>
          </p:cNvPr>
          <p:cNvSpPr>
            <a:spLocks noGrp="1"/>
          </p:cNvSpPr>
          <p:nvPr>
            <p:ph sz="half" idx="2"/>
          </p:nvPr>
        </p:nvSpPr>
        <p:spPr>
          <a:xfrm>
            <a:off x="6284976" y="2011680"/>
            <a:ext cx="5068824" cy="447114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9" name="Picture 8">
            <a:extLst>
              <a:ext uri="{FF2B5EF4-FFF2-40B4-BE49-F238E27FC236}">
                <a16:creationId xmlns:a16="http://schemas.microsoft.com/office/drawing/2014/main" id="{24DB9680-EE90-2948-B451-6FA37B6BA581}"/>
              </a:ext>
            </a:extLst>
          </p:cNvPr>
          <p:cNvPicPr>
            <a:picLocks noChangeAspect="1"/>
          </p:cNvPicPr>
          <p:nvPr userDrawn="1"/>
        </p:nvPicPr>
        <p:blipFill>
          <a:blip r:embed="rId2"/>
          <a:stretch>
            <a:fillRect/>
          </a:stretch>
        </p:blipFill>
        <p:spPr>
          <a:xfrm>
            <a:off x="378350" y="375176"/>
            <a:ext cx="459850" cy="508684"/>
          </a:xfrm>
          <a:prstGeom prst="rect">
            <a:avLst/>
          </a:prstGeom>
        </p:spPr>
      </p:pic>
      <p:sp>
        <p:nvSpPr>
          <p:cNvPr id="6" name="Slide Number Placeholder 3">
            <a:extLst>
              <a:ext uri="{FF2B5EF4-FFF2-40B4-BE49-F238E27FC236}">
                <a16:creationId xmlns:a16="http://schemas.microsoft.com/office/drawing/2014/main" id="{B8CCB410-B3EC-DA4F-B593-6207A1AF86BD}"/>
              </a:ext>
            </a:extLst>
          </p:cNvPr>
          <p:cNvSpPr>
            <a:spLocks noGrp="1"/>
          </p:cNvSpPr>
          <p:nvPr>
            <p:ph type="sldNum" sz="quarter" idx="4"/>
          </p:nvPr>
        </p:nvSpPr>
        <p:spPr>
          <a:xfrm>
            <a:off x="11352213" y="6176963"/>
            <a:ext cx="468312" cy="312737"/>
          </a:xfrm>
          <a:prstGeom prst="rect">
            <a:avLst/>
          </a:prstGeom>
        </p:spPr>
        <p:txBody>
          <a:bodyPr vert="horz" lIns="0" tIns="0" rIns="0" bIns="0" rtlCol="0" anchor="b" anchorCtr="0"/>
          <a:lstStyle>
            <a:lvl1pPr algn="r">
              <a:defRPr sz="1200">
                <a:solidFill>
                  <a:schemeClr val="tx1">
                    <a:tint val="75000"/>
                  </a:schemeClr>
                </a:solidFill>
              </a:defRPr>
            </a:lvl1pPr>
          </a:lstStyle>
          <a:p>
            <a:fld id="{896C5BCB-3BCE-864A-A833-C72AA62DE906}" type="slidenum">
              <a:rPr lang="fi-FI" smtClean="0"/>
              <a:t>‹#›</a:t>
            </a:fld>
            <a:endParaRPr lang="fi-FI" dirty="0"/>
          </a:p>
        </p:txBody>
      </p:sp>
    </p:spTree>
    <p:extLst>
      <p:ext uri="{BB962C8B-B14F-4D97-AF65-F5344CB8AC3E}">
        <p14:creationId xmlns:p14="http://schemas.microsoft.com/office/powerpoint/2010/main" val="2121590689"/>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Kaksi_tekstipalstaa_alaotsikot_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59281-ADFA-1243-84C3-E964A273448E}"/>
              </a:ext>
            </a:extLst>
          </p:cNvPr>
          <p:cNvSpPr>
            <a:spLocks noGrp="1"/>
          </p:cNvSpPr>
          <p:nvPr>
            <p:ph type="title"/>
          </p:nvPr>
        </p:nvSpPr>
        <p:spPr>
          <a:xfrm>
            <a:off x="839788" y="1052514"/>
            <a:ext cx="10515600" cy="628650"/>
          </a:xfrm>
        </p:spPr>
        <p:txBody>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C77EAEB5-4F6D-6341-A510-85CADBDB32C4}"/>
              </a:ext>
            </a:extLst>
          </p:cNvPr>
          <p:cNvSpPr>
            <a:spLocks noGrp="1"/>
          </p:cNvSpPr>
          <p:nvPr>
            <p:ph type="body" idx="1"/>
          </p:nvPr>
        </p:nvSpPr>
        <p:spPr>
          <a:xfrm>
            <a:off x="839789" y="1681163"/>
            <a:ext cx="5067236" cy="628650"/>
          </a:xfrm>
        </p:spPr>
        <p:txBody>
          <a:bodyPr anchor="b"/>
          <a:lstStyle>
            <a:lvl1pPr marL="0" indent="0">
              <a:buNone/>
              <a:defRPr sz="24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CB3BD8CA-C9F3-6349-8DF1-600F04F84E2C}"/>
              </a:ext>
            </a:extLst>
          </p:cNvPr>
          <p:cNvSpPr>
            <a:spLocks noGrp="1"/>
          </p:cNvSpPr>
          <p:nvPr>
            <p:ph sz="half" idx="2"/>
          </p:nvPr>
        </p:nvSpPr>
        <p:spPr>
          <a:xfrm>
            <a:off x="839789" y="2505075"/>
            <a:ext cx="5067236"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Text Placeholder 4">
            <a:extLst>
              <a:ext uri="{FF2B5EF4-FFF2-40B4-BE49-F238E27FC236}">
                <a16:creationId xmlns:a16="http://schemas.microsoft.com/office/drawing/2014/main" id="{3F99B1BE-4763-0847-9A6F-8D5C909CA25F}"/>
              </a:ext>
            </a:extLst>
          </p:cNvPr>
          <p:cNvSpPr>
            <a:spLocks noGrp="1"/>
          </p:cNvSpPr>
          <p:nvPr>
            <p:ph type="body" sz="quarter" idx="3"/>
          </p:nvPr>
        </p:nvSpPr>
        <p:spPr>
          <a:xfrm>
            <a:off x="6284976" y="1681163"/>
            <a:ext cx="5070412" cy="628650"/>
          </a:xfrm>
        </p:spPr>
        <p:txBody>
          <a:bodyPr anchor="b"/>
          <a:lstStyle>
            <a:lvl1pPr marL="0" indent="0">
              <a:buNone/>
              <a:defRPr sz="24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967E5BF5-593F-C54F-95E2-12403A973802}"/>
              </a:ext>
            </a:extLst>
          </p:cNvPr>
          <p:cNvSpPr>
            <a:spLocks noGrp="1"/>
          </p:cNvSpPr>
          <p:nvPr>
            <p:ph sz="quarter" idx="4"/>
          </p:nvPr>
        </p:nvSpPr>
        <p:spPr>
          <a:xfrm>
            <a:off x="6284976" y="2505075"/>
            <a:ext cx="5070411"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11" name="Picture 10">
            <a:extLst>
              <a:ext uri="{FF2B5EF4-FFF2-40B4-BE49-F238E27FC236}">
                <a16:creationId xmlns:a16="http://schemas.microsoft.com/office/drawing/2014/main" id="{76FC3E87-78C2-604F-9941-31A2709EC403}"/>
              </a:ext>
            </a:extLst>
          </p:cNvPr>
          <p:cNvPicPr>
            <a:picLocks noChangeAspect="1"/>
          </p:cNvPicPr>
          <p:nvPr userDrawn="1"/>
        </p:nvPicPr>
        <p:blipFill>
          <a:blip r:embed="rId2"/>
          <a:stretch>
            <a:fillRect/>
          </a:stretch>
        </p:blipFill>
        <p:spPr>
          <a:xfrm>
            <a:off x="378350" y="375176"/>
            <a:ext cx="459850" cy="508684"/>
          </a:xfrm>
          <a:prstGeom prst="rect">
            <a:avLst/>
          </a:prstGeom>
        </p:spPr>
      </p:pic>
      <p:sp>
        <p:nvSpPr>
          <p:cNvPr id="8" name="Slide Number Placeholder 3">
            <a:extLst>
              <a:ext uri="{FF2B5EF4-FFF2-40B4-BE49-F238E27FC236}">
                <a16:creationId xmlns:a16="http://schemas.microsoft.com/office/drawing/2014/main" id="{1FB10858-66F7-E44F-B884-B3C1A6B668BB}"/>
              </a:ext>
            </a:extLst>
          </p:cNvPr>
          <p:cNvSpPr>
            <a:spLocks noGrp="1"/>
          </p:cNvSpPr>
          <p:nvPr>
            <p:ph type="sldNum" sz="quarter" idx="10"/>
          </p:nvPr>
        </p:nvSpPr>
        <p:spPr>
          <a:xfrm>
            <a:off x="11352213" y="6176963"/>
            <a:ext cx="468312" cy="312737"/>
          </a:xfrm>
          <a:prstGeom prst="rect">
            <a:avLst/>
          </a:prstGeom>
        </p:spPr>
        <p:txBody>
          <a:bodyPr vert="horz" lIns="0" tIns="0" rIns="0" bIns="0" rtlCol="0" anchor="b" anchorCtr="0"/>
          <a:lstStyle>
            <a:lvl1pPr algn="r">
              <a:defRPr sz="1200">
                <a:solidFill>
                  <a:schemeClr val="tx1">
                    <a:tint val="75000"/>
                  </a:schemeClr>
                </a:solidFill>
              </a:defRPr>
            </a:lvl1pPr>
          </a:lstStyle>
          <a:p>
            <a:fld id="{896C5BCB-3BCE-864A-A833-C72AA62DE906}" type="slidenum">
              <a:rPr lang="fi-FI" smtClean="0"/>
              <a:t>‹#›</a:t>
            </a:fld>
            <a:endParaRPr lang="fi-FI" dirty="0"/>
          </a:p>
        </p:txBody>
      </p:sp>
    </p:spTree>
    <p:extLst>
      <p:ext uri="{BB962C8B-B14F-4D97-AF65-F5344CB8AC3E}">
        <p14:creationId xmlns:p14="http://schemas.microsoft.com/office/powerpoint/2010/main" val="2325056815"/>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ksi_tekstipalstaa_alaotsikot_B">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7377AF-646F-A341-94F9-58C067454B5F}"/>
              </a:ext>
            </a:extLst>
          </p:cNvPr>
          <p:cNvSpPr/>
          <p:nvPr userDrawn="1"/>
        </p:nvSpPr>
        <p:spPr>
          <a:xfrm>
            <a:off x="178755" y="180000"/>
            <a:ext cx="11833200" cy="649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A7D59281-ADFA-1243-84C3-E964A273448E}"/>
              </a:ext>
            </a:extLst>
          </p:cNvPr>
          <p:cNvSpPr>
            <a:spLocks noGrp="1"/>
          </p:cNvSpPr>
          <p:nvPr>
            <p:ph type="title"/>
          </p:nvPr>
        </p:nvSpPr>
        <p:spPr>
          <a:xfrm>
            <a:off x="839788" y="1052514"/>
            <a:ext cx="10515600" cy="628650"/>
          </a:xfrm>
        </p:spPr>
        <p:txBody>
          <a:bodyPr/>
          <a:lstStyle>
            <a:lvl1pPr>
              <a:defRPr>
                <a:solidFill>
                  <a:schemeClr val="accent3"/>
                </a:solidFill>
              </a:defRPr>
            </a:lvl1p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C77EAEB5-4F6D-6341-A510-85CADBDB32C4}"/>
              </a:ext>
            </a:extLst>
          </p:cNvPr>
          <p:cNvSpPr>
            <a:spLocks noGrp="1"/>
          </p:cNvSpPr>
          <p:nvPr>
            <p:ph type="body" idx="1"/>
          </p:nvPr>
        </p:nvSpPr>
        <p:spPr>
          <a:xfrm>
            <a:off x="839789" y="1681163"/>
            <a:ext cx="5067236" cy="628650"/>
          </a:xfrm>
        </p:spPr>
        <p:txBody>
          <a:bodyPr anchor="b"/>
          <a:lstStyle>
            <a:lvl1pPr marL="0" indent="0">
              <a:buNone/>
              <a:defRPr sz="2400" b="0" i="0" cap="all" spc="300" baseline="0">
                <a:solidFill>
                  <a:schemeClr val="tx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CB3BD8CA-C9F3-6349-8DF1-600F04F84E2C}"/>
              </a:ext>
            </a:extLst>
          </p:cNvPr>
          <p:cNvSpPr>
            <a:spLocks noGrp="1"/>
          </p:cNvSpPr>
          <p:nvPr>
            <p:ph sz="half" idx="2"/>
          </p:nvPr>
        </p:nvSpPr>
        <p:spPr>
          <a:xfrm>
            <a:off x="839789" y="2505075"/>
            <a:ext cx="5067236" cy="3684588"/>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Text Placeholder 4">
            <a:extLst>
              <a:ext uri="{FF2B5EF4-FFF2-40B4-BE49-F238E27FC236}">
                <a16:creationId xmlns:a16="http://schemas.microsoft.com/office/drawing/2014/main" id="{3F99B1BE-4763-0847-9A6F-8D5C909CA25F}"/>
              </a:ext>
            </a:extLst>
          </p:cNvPr>
          <p:cNvSpPr>
            <a:spLocks noGrp="1"/>
          </p:cNvSpPr>
          <p:nvPr>
            <p:ph type="body" sz="quarter" idx="3"/>
          </p:nvPr>
        </p:nvSpPr>
        <p:spPr>
          <a:xfrm>
            <a:off x="6284976" y="1681163"/>
            <a:ext cx="5070412" cy="628650"/>
          </a:xfrm>
        </p:spPr>
        <p:txBody>
          <a:bodyPr anchor="b"/>
          <a:lstStyle>
            <a:lvl1pPr marL="0" indent="0">
              <a:buNone/>
              <a:defRPr sz="2400" b="0" i="0" cap="all" spc="300" baseline="0">
                <a:solidFill>
                  <a:schemeClr val="tx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967E5BF5-593F-C54F-95E2-12403A973802}"/>
              </a:ext>
            </a:extLst>
          </p:cNvPr>
          <p:cNvSpPr>
            <a:spLocks noGrp="1"/>
          </p:cNvSpPr>
          <p:nvPr>
            <p:ph sz="quarter" idx="4"/>
          </p:nvPr>
        </p:nvSpPr>
        <p:spPr>
          <a:xfrm>
            <a:off x="6284976" y="2505075"/>
            <a:ext cx="5070411" cy="3684588"/>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9" name="Picture 8">
            <a:extLst>
              <a:ext uri="{FF2B5EF4-FFF2-40B4-BE49-F238E27FC236}">
                <a16:creationId xmlns:a16="http://schemas.microsoft.com/office/drawing/2014/main" id="{103AC6C6-2EC4-2E46-8BAC-B1E7C49D8293}"/>
              </a:ext>
            </a:extLst>
          </p:cNvPr>
          <p:cNvPicPr>
            <a:picLocks noChangeAspect="1"/>
          </p:cNvPicPr>
          <p:nvPr userDrawn="1"/>
        </p:nvPicPr>
        <p:blipFill>
          <a:blip r:embed="rId2"/>
          <a:stretch>
            <a:fillRect/>
          </a:stretch>
        </p:blipFill>
        <p:spPr>
          <a:xfrm>
            <a:off x="378350" y="375176"/>
            <a:ext cx="459850" cy="508683"/>
          </a:xfrm>
          <a:prstGeom prst="rect">
            <a:avLst/>
          </a:prstGeom>
        </p:spPr>
      </p:pic>
      <p:sp>
        <p:nvSpPr>
          <p:cNvPr id="10" name="Slide Number Placeholder 3">
            <a:extLst>
              <a:ext uri="{FF2B5EF4-FFF2-40B4-BE49-F238E27FC236}">
                <a16:creationId xmlns:a16="http://schemas.microsoft.com/office/drawing/2014/main" id="{02B94907-F2F5-3E4D-A710-07369F376C59}"/>
              </a:ext>
            </a:extLst>
          </p:cNvPr>
          <p:cNvSpPr>
            <a:spLocks noGrp="1"/>
          </p:cNvSpPr>
          <p:nvPr>
            <p:ph type="sldNum" sz="quarter" idx="10"/>
          </p:nvPr>
        </p:nvSpPr>
        <p:spPr>
          <a:xfrm>
            <a:off x="11352213" y="6176963"/>
            <a:ext cx="468312" cy="312737"/>
          </a:xfrm>
          <a:prstGeom prst="rect">
            <a:avLst/>
          </a:prstGeom>
        </p:spPr>
        <p:txBody>
          <a:bodyPr vert="horz" lIns="0" tIns="0" rIns="0" bIns="0" rtlCol="0" anchor="b" anchorCtr="0"/>
          <a:lstStyle>
            <a:lvl1pPr algn="r">
              <a:defRPr sz="1200">
                <a:solidFill>
                  <a:schemeClr val="tx1">
                    <a:lumMod val="75000"/>
                  </a:schemeClr>
                </a:solidFill>
              </a:defRPr>
            </a:lvl1pPr>
          </a:lstStyle>
          <a:p>
            <a:fld id="{896C5BCB-3BCE-864A-A833-C72AA62DE906}" type="slidenum">
              <a:rPr lang="fi-FI" smtClean="0"/>
              <a:pPr/>
              <a:t>‹#›</a:t>
            </a:fld>
            <a:endParaRPr lang="fi-FI" dirty="0"/>
          </a:p>
        </p:txBody>
      </p:sp>
    </p:spTree>
    <p:extLst>
      <p:ext uri="{BB962C8B-B14F-4D97-AF65-F5344CB8AC3E}">
        <p14:creationId xmlns:p14="http://schemas.microsoft.com/office/powerpoint/2010/main" val="345207380"/>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elkkä_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BD69E-A2A1-CE4B-A7D6-3C5437F94CB0}"/>
              </a:ext>
            </a:extLst>
          </p:cNvPr>
          <p:cNvSpPr>
            <a:spLocks noGrp="1"/>
          </p:cNvSpPr>
          <p:nvPr>
            <p:ph type="title"/>
          </p:nvPr>
        </p:nvSpPr>
        <p:spPr>
          <a:xfrm>
            <a:off x="838200" y="1052513"/>
            <a:ext cx="10515600" cy="615553"/>
          </a:xfrm>
        </p:spPr>
        <p:txBody>
          <a:bodyPr/>
          <a:lstStyle>
            <a:lvl1pPr algn="ctr">
              <a:defRPr/>
            </a:lvl1pPr>
          </a:lstStyle>
          <a:p>
            <a:r>
              <a:rPr lang="en-US" dirty="0"/>
              <a:t>Click to edit Master title style</a:t>
            </a:r>
            <a:endParaRPr lang="fi-FI" dirty="0"/>
          </a:p>
        </p:txBody>
      </p:sp>
      <p:pic>
        <p:nvPicPr>
          <p:cNvPr id="6" name="Picture 5">
            <a:extLst>
              <a:ext uri="{FF2B5EF4-FFF2-40B4-BE49-F238E27FC236}">
                <a16:creationId xmlns:a16="http://schemas.microsoft.com/office/drawing/2014/main" id="{1F079306-B15C-634B-AB80-5F88D2AAFFCC}"/>
              </a:ext>
            </a:extLst>
          </p:cNvPr>
          <p:cNvPicPr>
            <a:picLocks noChangeAspect="1"/>
          </p:cNvPicPr>
          <p:nvPr userDrawn="1"/>
        </p:nvPicPr>
        <p:blipFill>
          <a:blip r:embed="rId2"/>
          <a:stretch>
            <a:fillRect/>
          </a:stretch>
        </p:blipFill>
        <p:spPr>
          <a:xfrm>
            <a:off x="378350" y="375176"/>
            <a:ext cx="459850" cy="508684"/>
          </a:xfrm>
          <a:prstGeom prst="rect">
            <a:avLst/>
          </a:prstGeom>
        </p:spPr>
      </p:pic>
      <p:sp>
        <p:nvSpPr>
          <p:cNvPr id="4" name="Slide Number Placeholder 3">
            <a:extLst>
              <a:ext uri="{FF2B5EF4-FFF2-40B4-BE49-F238E27FC236}">
                <a16:creationId xmlns:a16="http://schemas.microsoft.com/office/drawing/2014/main" id="{A66FEFAA-CD30-3F48-BD19-E4EED209D435}"/>
              </a:ext>
            </a:extLst>
          </p:cNvPr>
          <p:cNvSpPr>
            <a:spLocks noGrp="1"/>
          </p:cNvSpPr>
          <p:nvPr>
            <p:ph type="sldNum" sz="quarter" idx="4"/>
          </p:nvPr>
        </p:nvSpPr>
        <p:spPr>
          <a:xfrm>
            <a:off x="11352213" y="6176963"/>
            <a:ext cx="468312" cy="312737"/>
          </a:xfrm>
          <a:prstGeom prst="rect">
            <a:avLst/>
          </a:prstGeom>
        </p:spPr>
        <p:txBody>
          <a:bodyPr vert="horz" lIns="0" tIns="0" rIns="0" bIns="0" rtlCol="0" anchor="b" anchorCtr="0"/>
          <a:lstStyle>
            <a:lvl1pPr algn="r">
              <a:defRPr sz="1200">
                <a:solidFill>
                  <a:schemeClr val="tx1">
                    <a:tint val="75000"/>
                  </a:schemeClr>
                </a:solidFill>
              </a:defRPr>
            </a:lvl1pPr>
          </a:lstStyle>
          <a:p>
            <a:fld id="{896C5BCB-3BCE-864A-A833-C72AA62DE906}" type="slidenum">
              <a:rPr lang="fi-FI" smtClean="0"/>
              <a:t>‹#›</a:t>
            </a:fld>
            <a:endParaRPr lang="fi-FI" dirty="0"/>
          </a:p>
        </p:txBody>
      </p:sp>
    </p:spTree>
    <p:extLst>
      <p:ext uri="{BB962C8B-B14F-4D97-AF65-F5344CB8AC3E}">
        <p14:creationId xmlns:p14="http://schemas.microsoft.com/office/powerpoint/2010/main" val="508117627"/>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sittäjän_Yhteystiedo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7377AF-646F-A341-94F9-58C067454B5F}"/>
              </a:ext>
            </a:extLst>
          </p:cNvPr>
          <p:cNvSpPr/>
          <p:nvPr userDrawn="1"/>
        </p:nvSpPr>
        <p:spPr>
          <a:xfrm>
            <a:off x="179400" y="180000"/>
            <a:ext cx="11833200" cy="649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 name="Title 1">
            <a:extLst>
              <a:ext uri="{FF2B5EF4-FFF2-40B4-BE49-F238E27FC236}">
                <a16:creationId xmlns:a16="http://schemas.microsoft.com/office/drawing/2014/main" id="{A7D59281-ADFA-1243-84C3-E964A273448E}"/>
              </a:ext>
            </a:extLst>
          </p:cNvPr>
          <p:cNvSpPr>
            <a:spLocks noGrp="1"/>
          </p:cNvSpPr>
          <p:nvPr>
            <p:ph type="title" hasCustomPrompt="1"/>
          </p:nvPr>
        </p:nvSpPr>
        <p:spPr>
          <a:xfrm>
            <a:off x="838200" y="3080322"/>
            <a:ext cx="10515600" cy="553998"/>
          </a:xfrm>
        </p:spPr>
        <p:txBody>
          <a:bodyPr/>
          <a:lstStyle>
            <a:lvl1pPr algn="ctr">
              <a:defRPr sz="3600">
                <a:solidFill>
                  <a:schemeClr val="accent3"/>
                </a:solidFill>
              </a:defRPr>
            </a:lvl1pPr>
          </a:lstStyle>
          <a:p>
            <a:r>
              <a:rPr lang="en-US" dirty="0" err="1"/>
              <a:t>Esittäjän</a:t>
            </a:r>
            <a:r>
              <a:rPr lang="en-US" dirty="0"/>
              <a:t> </a:t>
            </a:r>
            <a:r>
              <a:rPr lang="en-US" dirty="0" err="1"/>
              <a:t>nimi</a:t>
            </a:r>
            <a:endParaRPr lang="fi-FI" dirty="0"/>
          </a:p>
        </p:txBody>
      </p:sp>
      <p:sp>
        <p:nvSpPr>
          <p:cNvPr id="5" name="Text Placeholder 4">
            <a:extLst>
              <a:ext uri="{FF2B5EF4-FFF2-40B4-BE49-F238E27FC236}">
                <a16:creationId xmlns:a16="http://schemas.microsoft.com/office/drawing/2014/main" id="{3F99B1BE-4763-0847-9A6F-8D5C909CA25F}"/>
              </a:ext>
            </a:extLst>
          </p:cNvPr>
          <p:cNvSpPr>
            <a:spLocks noGrp="1"/>
          </p:cNvSpPr>
          <p:nvPr>
            <p:ph type="body" sz="quarter" idx="3" hasCustomPrompt="1"/>
          </p:nvPr>
        </p:nvSpPr>
        <p:spPr>
          <a:xfrm>
            <a:off x="3558560" y="3634320"/>
            <a:ext cx="5070412" cy="628650"/>
          </a:xfrm>
        </p:spPr>
        <p:txBody>
          <a:bodyPr anchor="b"/>
          <a:lstStyle>
            <a:lvl1pPr marL="0" indent="0" algn="ctr">
              <a:buNone/>
              <a:defRPr sz="2400" b="0" i="0" cap="all" spc="300" baseline="0">
                <a:solidFill>
                  <a:srgbClr val="3030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Esittäjän</a:t>
            </a:r>
            <a:r>
              <a:rPr lang="en-US" dirty="0"/>
              <a:t> </a:t>
            </a:r>
            <a:r>
              <a:rPr lang="en-US" dirty="0" err="1"/>
              <a:t>nimike</a:t>
            </a:r>
            <a:r>
              <a:rPr lang="en-US" dirty="0"/>
              <a:t> / </a:t>
            </a:r>
            <a:r>
              <a:rPr lang="en-US" dirty="0" err="1"/>
              <a:t>titteli</a:t>
            </a:r>
            <a:endParaRPr lang="en-US" dirty="0"/>
          </a:p>
        </p:txBody>
      </p:sp>
      <p:pic>
        <p:nvPicPr>
          <p:cNvPr id="9" name="Picture 8">
            <a:extLst>
              <a:ext uri="{FF2B5EF4-FFF2-40B4-BE49-F238E27FC236}">
                <a16:creationId xmlns:a16="http://schemas.microsoft.com/office/drawing/2014/main" id="{103AC6C6-2EC4-2E46-8BAC-B1E7C49D8293}"/>
              </a:ext>
            </a:extLst>
          </p:cNvPr>
          <p:cNvPicPr>
            <a:picLocks noChangeAspect="1"/>
          </p:cNvPicPr>
          <p:nvPr userDrawn="1"/>
        </p:nvPicPr>
        <p:blipFill>
          <a:blip r:embed="rId2"/>
          <a:stretch>
            <a:fillRect/>
          </a:stretch>
        </p:blipFill>
        <p:spPr>
          <a:xfrm>
            <a:off x="378350" y="375176"/>
            <a:ext cx="459850" cy="508683"/>
          </a:xfrm>
          <a:prstGeom prst="rect">
            <a:avLst/>
          </a:prstGeom>
        </p:spPr>
      </p:pic>
      <p:pic>
        <p:nvPicPr>
          <p:cNvPr id="10" name="Picture 9">
            <a:extLst>
              <a:ext uri="{FF2B5EF4-FFF2-40B4-BE49-F238E27FC236}">
                <a16:creationId xmlns:a16="http://schemas.microsoft.com/office/drawing/2014/main" id="{D8E804C5-3F62-5E4D-83AF-24930B7E60DC}"/>
              </a:ext>
            </a:extLst>
          </p:cNvPr>
          <p:cNvPicPr>
            <a:picLocks noChangeAspect="1"/>
          </p:cNvPicPr>
          <p:nvPr userDrawn="1"/>
        </p:nvPicPr>
        <p:blipFill>
          <a:blip r:embed="rId3"/>
          <a:stretch>
            <a:fillRect/>
          </a:stretch>
        </p:blipFill>
        <p:spPr>
          <a:xfrm>
            <a:off x="5193791" y="613898"/>
            <a:ext cx="1799950" cy="1894407"/>
          </a:xfrm>
          <a:prstGeom prst="rect">
            <a:avLst/>
          </a:prstGeom>
        </p:spPr>
      </p:pic>
      <p:sp>
        <p:nvSpPr>
          <p:cNvPr id="29" name="Text Placeholder 28">
            <a:extLst>
              <a:ext uri="{FF2B5EF4-FFF2-40B4-BE49-F238E27FC236}">
                <a16:creationId xmlns:a16="http://schemas.microsoft.com/office/drawing/2014/main" id="{2812343A-F19B-C148-88F5-6097A8168014}"/>
              </a:ext>
            </a:extLst>
          </p:cNvPr>
          <p:cNvSpPr>
            <a:spLocks noGrp="1"/>
          </p:cNvSpPr>
          <p:nvPr>
            <p:ph type="body" sz="quarter" idx="13" hasCustomPrompt="1"/>
          </p:nvPr>
        </p:nvSpPr>
        <p:spPr>
          <a:xfrm>
            <a:off x="3547543" y="4479652"/>
            <a:ext cx="5070412" cy="453019"/>
          </a:xfrm>
        </p:spPr>
        <p:txBody>
          <a:bodyPr>
            <a:noAutofit/>
          </a:bodyPr>
          <a:lstStyle>
            <a:lvl1pPr marL="0" indent="0" algn="ctr">
              <a:buNone/>
              <a:defRPr sz="1800">
                <a:solidFill>
                  <a:srgbClr val="303030"/>
                </a:solidFill>
              </a:defRPr>
            </a:lvl1pPr>
            <a:lvl2pPr marL="180000" indent="0" algn="ctr">
              <a:buNone/>
              <a:defRPr sz="1800">
                <a:solidFill>
                  <a:schemeClr val="tx1">
                    <a:lumMod val="75000"/>
                  </a:schemeClr>
                </a:solidFill>
              </a:defRPr>
            </a:lvl2pPr>
            <a:lvl3pPr marL="360000" indent="0" algn="ctr">
              <a:buNone/>
              <a:defRPr sz="1800">
                <a:solidFill>
                  <a:schemeClr val="tx1">
                    <a:lumMod val="75000"/>
                  </a:schemeClr>
                </a:solidFill>
              </a:defRPr>
            </a:lvl3pPr>
            <a:lvl4pPr marL="540000" indent="0" algn="ctr">
              <a:buNone/>
              <a:defRPr sz="1800">
                <a:solidFill>
                  <a:schemeClr val="tx1">
                    <a:lumMod val="75000"/>
                  </a:schemeClr>
                </a:solidFill>
              </a:defRPr>
            </a:lvl4pPr>
            <a:lvl5pPr marL="720000" indent="0" algn="ctr">
              <a:buNone/>
              <a:defRPr sz="1800">
                <a:solidFill>
                  <a:schemeClr val="tx1">
                    <a:lumMod val="75000"/>
                  </a:schemeClr>
                </a:solidFill>
              </a:defRPr>
            </a:lvl5pPr>
          </a:lstStyle>
          <a:p>
            <a:r>
              <a:rPr lang="fi-FI" sz="1800" b="0" i="0" u="none" strike="noStrike" dirty="0">
                <a:effectLst/>
                <a:latin typeface="Calibri" panose="020F0502020204030204" pitchFamily="34" charset="0"/>
              </a:rPr>
              <a:t>Esittäjän sähköpostiosoite</a:t>
            </a:r>
          </a:p>
        </p:txBody>
      </p:sp>
      <p:sp>
        <p:nvSpPr>
          <p:cNvPr id="30" name="Text Placeholder 28">
            <a:extLst>
              <a:ext uri="{FF2B5EF4-FFF2-40B4-BE49-F238E27FC236}">
                <a16:creationId xmlns:a16="http://schemas.microsoft.com/office/drawing/2014/main" id="{48614F05-22A0-0043-BC64-0752333ACC4A}"/>
              </a:ext>
            </a:extLst>
          </p:cNvPr>
          <p:cNvSpPr>
            <a:spLocks noGrp="1"/>
          </p:cNvSpPr>
          <p:nvPr>
            <p:ph type="body" sz="quarter" idx="14" hasCustomPrompt="1"/>
          </p:nvPr>
        </p:nvSpPr>
        <p:spPr>
          <a:xfrm>
            <a:off x="3547543" y="4942360"/>
            <a:ext cx="5070412" cy="453019"/>
          </a:xfrm>
        </p:spPr>
        <p:txBody>
          <a:bodyPr>
            <a:noAutofit/>
          </a:bodyPr>
          <a:lstStyle>
            <a:lvl1pPr marL="0" marR="0" indent="0" algn="ctr" defTabSz="914400" rtl="0" eaLnBrk="1" fontAlgn="auto" latinLnBrk="0" hangingPunct="1">
              <a:lnSpc>
                <a:spcPct val="100000"/>
              </a:lnSpc>
              <a:spcBef>
                <a:spcPts val="0"/>
              </a:spcBef>
              <a:spcAft>
                <a:spcPts val="1600"/>
              </a:spcAft>
              <a:buClrTx/>
              <a:buSzTx/>
              <a:buFontTx/>
              <a:buNone/>
              <a:tabLst/>
              <a:defRPr sz="1800">
                <a:solidFill>
                  <a:srgbClr val="303030"/>
                </a:solidFill>
              </a:defRPr>
            </a:lvl1pPr>
            <a:lvl2pPr marL="180000" indent="0" algn="ctr">
              <a:buNone/>
              <a:defRPr sz="1800">
                <a:solidFill>
                  <a:schemeClr val="tx1">
                    <a:lumMod val="75000"/>
                  </a:schemeClr>
                </a:solidFill>
              </a:defRPr>
            </a:lvl2pPr>
            <a:lvl3pPr marL="360000" indent="0" algn="ctr">
              <a:buNone/>
              <a:defRPr sz="1800">
                <a:solidFill>
                  <a:schemeClr val="tx1">
                    <a:lumMod val="75000"/>
                  </a:schemeClr>
                </a:solidFill>
              </a:defRPr>
            </a:lvl3pPr>
            <a:lvl4pPr marL="540000" indent="0" algn="ctr">
              <a:buNone/>
              <a:defRPr sz="1800">
                <a:solidFill>
                  <a:schemeClr val="tx1">
                    <a:lumMod val="75000"/>
                  </a:schemeClr>
                </a:solidFill>
              </a:defRPr>
            </a:lvl4pPr>
            <a:lvl5pPr marL="720000" indent="0" algn="ctr">
              <a:buNone/>
              <a:defRPr sz="1800">
                <a:solidFill>
                  <a:schemeClr val="tx1">
                    <a:lumMod val="75000"/>
                  </a:schemeClr>
                </a:solidFill>
              </a:defRPr>
            </a:lvl5pPr>
          </a:lstStyle>
          <a:p>
            <a:pPr marL="0" marR="0" lvl="0" indent="0" algn="ctr" defTabSz="914400" rtl="0" eaLnBrk="1" fontAlgn="auto" latinLnBrk="0" hangingPunct="1">
              <a:lnSpc>
                <a:spcPct val="100000"/>
              </a:lnSpc>
              <a:spcBef>
                <a:spcPts val="0"/>
              </a:spcBef>
              <a:spcAft>
                <a:spcPts val="1600"/>
              </a:spcAft>
              <a:buClrTx/>
              <a:buSzTx/>
              <a:buFontTx/>
              <a:buNone/>
              <a:tabLst/>
              <a:defRPr/>
            </a:pPr>
            <a:r>
              <a:rPr kumimoji="0" lang="en-US" sz="1800" b="0" i="0" u="none" strike="noStrike" kern="1200" cap="none" spc="0" normalizeH="0" baseline="0" noProof="0" dirty="0" err="1">
                <a:ln>
                  <a:noFill/>
                </a:ln>
                <a:solidFill>
                  <a:srgbClr val="404040"/>
                </a:solidFill>
                <a:effectLst/>
                <a:uLnTx/>
                <a:uFillTx/>
                <a:latin typeface="Calibri" panose="020F0502020204030204"/>
                <a:ea typeface="+mn-ea"/>
                <a:cs typeface="+mn-cs"/>
              </a:rPr>
              <a:t>Esittäjän</a:t>
            </a:r>
            <a:r>
              <a:rPr kumimoji="0" lang="en-US" sz="1800" b="0" i="0" u="none" strike="noStrike" kern="1200" cap="none" spc="0" normalizeH="0" baseline="0" noProof="0" dirty="0">
                <a:ln>
                  <a:noFill/>
                </a:ln>
                <a:solidFill>
                  <a:srgbClr val="404040"/>
                </a:solidFill>
                <a:effectLst/>
                <a:uLnTx/>
                <a:uFillTx/>
                <a:latin typeface="Calibri" panose="020F0502020204030204"/>
                <a:ea typeface="+mn-ea"/>
                <a:cs typeface="+mn-cs"/>
              </a:rPr>
              <a:t> LinkedIn-</a:t>
            </a:r>
            <a:r>
              <a:rPr kumimoji="0" lang="en-US" sz="1800" b="0" i="0" u="none" strike="noStrike" kern="1200" cap="none" spc="0" normalizeH="0" baseline="0" noProof="0" dirty="0" err="1">
                <a:ln>
                  <a:noFill/>
                </a:ln>
                <a:solidFill>
                  <a:srgbClr val="404040"/>
                </a:solidFill>
                <a:effectLst/>
                <a:uLnTx/>
                <a:uFillTx/>
                <a:latin typeface="Calibri" panose="020F0502020204030204"/>
                <a:ea typeface="+mn-ea"/>
                <a:cs typeface="+mn-cs"/>
              </a:rPr>
              <a:t>tili</a:t>
            </a:r>
            <a:endParaRPr kumimoji="0" lang="en-US" sz="18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31" name="Text Placeholder 28">
            <a:extLst>
              <a:ext uri="{FF2B5EF4-FFF2-40B4-BE49-F238E27FC236}">
                <a16:creationId xmlns:a16="http://schemas.microsoft.com/office/drawing/2014/main" id="{2D4D84F9-AB6D-874B-85BA-2772E49D7767}"/>
              </a:ext>
            </a:extLst>
          </p:cNvPr>
          <p:cNvSpPr>
            <a:spLocks noGrp="1"/>
          </p:cNvSpPr>
          <p:nvPr>
            <p:ph type="body" sz="quarter" idx="15" hasCustomPrompt="1"/>
          </p:nvPr>
        </p:nvSpPr>
        <p:spPr>
          <a:xfrm>
            <a:off x="3547543" y="5405068"/>
            <a:ext cx="5070412" cy="453019"/>
          </a:xfrm>
        </p:spPr>
        <p:txBody>
          <a:bodyPr>
            <a:noAutofit/>
          </a:bodyPr>
          <a:lstStyle>
            <a:lvl1pPr marL="0" marR="0" indent="0" algn="ctr" defTabSz="914400" rtl="0" eaLnBrk="1" fontAlgn="auto" latinLnBrk="0" hangingPunct="1">
              <a:lnSpc>
                <a:spcPct val="100000"/>
              </a:lnSpc>
              <a:spcBef>
                <a:spcPts val="0"/>
              </a:spcBef>
              <a:spcAft>
                <a:spcPts val="1600"/>
              </a:spcAft>
              <a:buClrTx/>
              <a:buSzTx/>
              <a:buFontTx/>
              <a:buNone/>
              <a:tabLst/>
              <a:defRPr sz="1800">
                <a:solidFill>
                  <a:srgbClr val="303030"/>
                </a:solidFill>
              </a:defRPr>
            </a:lvl1pPr>
            <a:lvl2pPr marL="180000" indent="0" algn="ctr">
              <a:buNone/>
              <a:defRPr sz="1800">
                <a:solidFill>
                  <a:schemeClr val="tx1">
                    <a:lumMod val="75000"/>
                  </a:schemeClr>
                </a:solidFill>
              </a:defRPr>
            </a:lvl2pPr>
            <a:lvl3pPr marL="360000" indent="0" algn="ctr">
              <a:buNone/>
              <a:defRPr sz="1800">
                <a:solidFill>
                  <a:schemeClr val="tx1">
                    <a:lumMod val="75000"/>
                  </a:schemeClr>
                </a:solidFill>
              </a:defRPr>
            </a:lvl3pPr>
            <a:lvl4pPr marL="540000" indent="0" algn="ctr">
              <a:buNone/>
              <a:defRPr sz="1800">
                <a:solidFill>
                  <a:schemeClr val="tx1">
                    <a:lumMod val="75000"/>
                  </a:schemeClr>
                </a:solidFill>
              </a:defRPr>
            </a:lvl4pPr>
            <a:lvl5pPr marL="720000" indent="0" algn="ctr">
              <a:buNone/>
              <a:defRPr sz="1800">
                <a:solidFill>
                  <a:schemeClr val="tx1">
                    <a:lumMod val="75000"/>
                  </a:schemeClr>
                </a:solidFill>
              </a:defRPr>
            </a:lvl5pPr>
          </a:lstStyle>
          <a:p>
            <a:pPr marL="0" marR="0" lvl="0" indent="0" algn="ctr" defTabSz="914400" rtl="0" eaLnBrk="1" fontAlgn="auto" latinLnBrk="0" hangingPunct="1">
              <a:lnSpc>
                <a:spcPct val="100000"/>
              </a:lnSpc>
              <a:spcBef>
                <a:spcPts val="0"/>
              </a:spcBef>
              <a:spcAft>
                <a:spcPts val="1600"/>
              </a:spcAft>
              <a:buClrTx/>
              <a:buSzTx/>
              <a:buFontTx/>
              <a:buNone/>
              <a:tabLst/>
              <a:defRPr/>
            </a:pPr>
            <a:r>
              <a:rPr kumimoji="0" lang="en-US" sz="1800" b="0" i="0" u="none" strike="noStrike" kern="1200" cap="none" spc="0" normalizeH="0" baseline="0" noProof="0" dirty="0" err="1">
                <a:ln>
                  <a:noFill/>
                </a:ln>
                <a:solidFill>
                  <a:srgbClr val="404040"/>
                </a:solidFill>
                <a:effectLst/>
                <a:uLnTx/>
                <a:uFillTx/>
                <a:latin typeface="Calibri" panose="020F0502020204030204"/>
                <a:ea typeface="+mn-ea"/>
                <a:cs typeface="+mn-cs"/>
              </a:rPr>
              <a:t>Esittäjän</a:t>
            </a:r>
            <a:r>
              <a:rPr kumimoji="0" lang="en-US" sz="1800" b="0" i="0" u="none" strike="noStrike" kern="1200" cap="none" spc="0" normalizeH="0" baseline="0" noProof="0" dirty="0">
                <a:ln>
                  <a:noFill/>
                </a:ln>
                <a:solidFill>
                  <a:srgbClr val="404040"/>
                </a:solidFill>
                <a:effectLst/>
                <a:uLnTx/>
                <a:uFillTx/>
                <a:latin typeface="Calibri" panose="020F0502020204030204"/>
                <a:ea typeface="+mn-ea"/>
                <a:cs typeface="+mn-cs"/>
              </a:rPr>
              <a:t> Twitter-</a:t>
            </a:r>
            <a:r>
              <a:rPr kumimoji="0" lang="en-US" sz="1800" b="0" i="0" u="none" strike="noStrike" kern="1200" cap="none" spc="0" normalizeH="0" baseline="0" noProof="0" dirty="0" err="1">
                <a:ln>
                  <a:noFill/>
                </a:ln>
                <a:solidFill>
                  <a:srgbClr val="404040"/>
                </a:solidFill>
                <a:effectLst/>
                <a:uLnTx/>
                <a:uFillTx/>
                <a:latin typeface="Calibri" panose="020F0502020204030204"/>
                <a:ea typeface="+mn-ea"/>
                <a:cs typeface="+mn-cs"/>
              </a:rPr>
              <a:t>tili</a:t>
            </a:r>
            <a:endParaRPr kumimoji="0" lang="en-US" sz="18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11" name="Slide Number Placeholder 3">
            <a:extLst>
              <a:ext uri="{FF2B5EF4-FFF2-40B4-BE49-F238E27FC236}">
                <a16:creationId xmlns:a16="http://schemas.microsoft.com/office/drawing/2014/main" id="{42CCB161-E789-1448-85F8-5035CD512212}"/>
              </a:ext>
            </a:extLst>
          </p:cNvPr>
          <p:cNvSpPr>
            <a:spLocks noGrp="1"/>
          </p:cNvSpPr>
          <p:nvPr>
            <p:ph type="sldNum" sz="quarter" idx="4"/>
          </p:nvPr>
        </p:nvSpPr>
        <p:spPr>
          <a:xfrm>
            <a:off x="11352213" y="6176963"/>
            <a:ext cx="468312" cy="312737"/>
          </a:xfrm>
          <a:prstGeom prst="rect">
            <a:avLst/>
          </a:prstGeom>
        </p:spPr>
        <p:txBody>
          <a:bodyPr vert="horz" lIns="0" tIns="0" rIns="0" bIns="0" rtlCol="0" anchor="b" anchorCtr="0"/>
          <a:lstStyle>
            <a:lvl1pPr algn="r">
              <a:defRPr sz="1200">
                <a:solidFill>
                  <a:srgbClr val="303030"/>
                </a:solidFill>
              </a:defRPr>
            </a:lvl1pPr>
          </a:lstStyle>
          <a:p>
            <a:fld id="{896C5BCB-3BCE-864A-A833-C72AA62DE906}" type="slidenum">
              <a:rPr lang="fi-FI" smtClean="0"/>
              <a:pPr/>
              <a:t>‹#›</a:t>
            </a:fld>
            <a:endParaRPr lang="fi-FI" dirty="0"/>
          </a:p>
        </p:txBody>
      </p:sp>
    </p:spTree>
    <p:extLst>
      <p:ext uri="{BB962C8B-B14F-4D97-AF65-F5344CB8AC3E}">
        <p14:creationId xmlns:p14="http://schemas.microsoft.com/office/powerpoint/2010/main" val="1849352991"/>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petus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EB960D-3C26-4942-86D2-3284EF6A0379}"/>
              </a:ext>
            </a:extLst>
          </p:cNvPr>
          <p:cNvSpPr/>
          <p:nvPr userDrawn="1"/>
        </p:nvSpPr>
        <p:spPr>
          <a:xfrm>
            <a:off x="179400" y="180000"/>
            <a:ext cx="11833200" cy="6498000"/>
          </a:xfrm>
          <a:prstGeom prst="rect">
            <a:avLst/>
          </a:prstGeom>
          <a:solidFill>
            <a:srgbClr val="112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Picture 7">
            <a:extLst>
              <a:ext uri="{FF2B5EF4-FFF2-40B4-BE49-F238E27FC236}">
                <a16:creationId xmlns:a16="http://schemas.microsoft.com/office/drawing/2014/main" id="{BD2942AF-A6D9-C746-836E-C70832313C6A}"/>
              </a:ext>
            </a:extLst>
          </p:cNvPr>
          <p:cNvPicPr>
            <a:picLocks noChangeAspect="1"/>
          </p:cNvPicPr>
          <p:nvPr userDrawn="1"/>
        </p:nvPicPr>
        <p:blipFill>
          <a:blip r:embed="rId2"/>
          <a:stretch>
            <a:fillRect/>
          </a:stretch>
        </p:blipFill>
        <p:spPr>
          <a:xfrm>
            <a:off x="378350" y="375176"/>
            <a:ext cx="459849" cy="508683"/>
          </a:xfrm>
          <a:prstGeom prst="rect">
            <a:avLst/>
          </a:prstGeom>
        </p:spPr>
      </p:pic>
      <p:pic>
        <p:nvPicPr>
          <p:cNvPr id="5" name="Picture 4">
            <a:extLst>
              <a:ext uri="{FF2B5EF4-FFF2-40B4-BE49-F238E27FC236}">
                <a16:creationId xmlns:a16="http://schemas.microsoft.com/office/drawing/2014/main" id="{5A4BD2D2-1BC5-B942-B765-6D5EB447F155}"/>
              </a:ext>
            </a:extLst>
          </p:cNvPr>
          <p:cNvPicPr>
            <a:picLocks noChangeAspect="1"/>
          </p:cNvPicPr>
          <p:nvPr userDrawn="1"/>
        </p:nvPicPr>
        <p:blipFill>
          <a:blip r:embed="rId3"/>
          <a:stretch>
            <a:fillRect/>
          </a:stretch>
        </p:blipFill>
        <p:spPr>
          <a:xfrm>
            <a:off x="1581150" y="2197100"/>
            <a:ext cx="9029700" cy="2463800"/>
          </a:xfrm>
          <a:prstGeom prst="rect">
            <a:avLst/>
          </a:prstGeom>
        </p:spPr>
      </p:pic>
      <p:sp>
        <p:nvSpPr>
          <p:cNvPr id="2" name="TextBox 1">
            <a:extLst>
              <a:ext uri="{FF2B5EF4-FFF2-40B4-BE49-F238E27FC236}">
                <a16:creationId xmlns:a16="http://schemas.microsoft.com/office/drawing/2014/main" id="{465225BC-4CD5-BB4F-A45C-D696DB4984B6}"/>
              </a:ext>
            </a:extLst>
          </p:cNvPr>
          <p:cNvSpPr txBox="1"/>
          <p:nvPr userDrawn="1"/>
        </p:nvSpPr>
        <p:spPr>
          <a:xfrm>
            <a:off x="3944470" y="6089202"/>
            <a:ext cx="4303059"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r>
              <a:rPr lang="fi-FI" sz="1600" spc="300" dirty="0">
                <a:solidFill>
                  <a:schemeClr val="bg1"/>
                </a:solidFill>
              </a:rPr>
              <a:t>NOKIANKAUPUNKI.FI</a:t>
            </a:r>
          </a:p>
        </p:txBody>
      </p:sp>
    </p:spTree>
    <p:extLst>
      <p:ext uri="{BB962C8B-B14F-4D97-AF65-F5344CB8AC3E}">
        <p14:creationId xmlns:p14="http://schemas.microsoft.com/office/powerpoint/2010/main" val="89423399"/>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Aloitus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EB960D-3C26-4942-86D2-3284EF6A0379}"/>
              </a:ext>
            </a:extLst>
          </p:cNvPr>
          <p:cNvSpPr/>
          <p:nvPr userDrawn="1"/>
        </p:nvSpPr>
        <p:spPr>
          <a:xfrm>
            <a:off x="178755" y="180000"/>
            <a:ext cx="11833200" cy="6498000"/>
          </a:xfrm>
          <a:prstGeom prst="rect">
            <a:avLst/>
          </a:prstGeom>
          <a:solidFill>
            <a:srgbClr val="112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A87978FF-691C-3A44-887F-F5800C28A433}"/>
              </a:ext>
            </a:extLst>
          </p:cNvPr>
          <p:cNvSpPr>
            <a:spLocks noGrp="1"/>
          </p:cNvSpPr>
          <p:nvPr>
            <p:ph type="ctrTitle"/>
          </p:nvPr>
        </p:nvSpPr>
        <p:spPr>
          <a:xfrm>
            <a:off x="1524000" y="3674521"/>
            <a:ext cx="9144000" cy="1231106"/>
          </a:xfrm>
        </p:spPr>
        <p:txBody>
          <a:bodyPr anchor="b"/>
          <a:lstStyle>
            <a:lvl1pPr algn="ctr">
              <a:defRPr sz="4000">
                <a:solidFill>
                  <a:srgbClr val="8BDCFF"/>
                </a:solidFill>
              </a:defRPr>
            </a:lvl1pPr>
          </a:lstStyle>
          <a:p>
            <a:r>
              <a:rPr lang="en-US" dirty="0"/>
              <a:t>Click to edit Master title style</a:t>
            </a:r>
            <a:endParaRPr lang="fi-FI" dirty="0"/>
          </a:p>
        </p:txBody>
      </p:sp>
      <p:sp>
        <p:nvSpPr>
          <p:cNvPr id="3" name="Subtitle 2">
            <a:extLst>
              <a:ext uri="{FF2B5EF4-FFF2-40B4-BE49-F238E27FC236}">
                <a16:creationId xmlns:a16="http://schemas.microsoft.com/office/drawing/2014/main" id="{56B0C100-4193-A345-AEA5-8A04D63B6B9B}"/>
              </a:ext>
            </a:extLst>
          </p:cNvPr>
          <p:cNvSpPr>
            <a:spLocks noGrp="1"/>
          </p:cNvSpPr>
          <p:nvPr>
            <p:ph type="subTitle" idx="1"/>
          </p:nvPr>
        </p:nvSpPr>
        <p:spPr>
          <a:xfrm>
            <a:off x="1524000" y="5244144"/>
            <a:ext cx="9144000" cy="365113"/>
          </a:xfrm>
        </p:spPr>
        <p:txBody>
          <a:bodyPr/>
          <a:lstStyle>
            <a:lvl1pPr marL="0" indent="0" algn="ctr">
              <a:buNone/>
              <a:defRPr sz="2400"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
        <p:nvSpPr>
          <p:cNvPr id="6" name="TextBox 5">
            <a:extLst>
              <a:ext uri="{FF2B5EF4-FFF2-40B4-BE49-F238E27FC236}">
                <a16:creationId xmlns:a16="http://schemas.microsoft.com/office/drawing/2014/main" id="{3251BC20-AA98-1C4E-ABBF-4352C0E28321}"/>
              </a:ext>
            </a:extLst>
          </p:cNvPr>
          <p:cNvSpPr txBox="1"/>
          <p:nvPr userDrawn="1"/>
        </p:nvSpPr>
        <p:spPr>
          <a:xfrm>
            <a:off x="5589678" y="6274256"/>
            <a:ext cx="1011354" cy="215444"/>
          </a:xfrm>
          <a:prstGeom prst="rect">
            <a:avLst/>
          </a:prstGeom>
          <a:noFill/>
        </p:spPr>
        <p:txBody>
          <a:bodyPr wrap="square" lIns="0" tIns="0" rIns="0" bIns="0" rtlCol="0" anchor="b" anchorCtr="0">
            <a:spAutoFit/>
          </a:bodyPr>
          <a:lstStyle/>
          <a:p>
            <a:pPr algn="ctr">
              <a:spcAft>
                <a:spcPts val="1600"/>
              </a:spcAft>
            </a:pPr>
            <a:fld id="{6C57EEBA-B661-034D-967A-16C0B9B89711}" type="datetime1">
              <a:rPr lang="fi-FI" sz="1400" smtClean="0">
                <a:solidFill>
                  <a:schemeClr val="bg1"/>
                </a:solidFill>
              </a:rPr>
              <a:t>5.8.2019</a:t>
            </a:fld>
            <a:endParaRPr lang="fi-FI" sz="1400" dirty="0">
              <a:solidFill>
                <a:schemeClr val="bg1"/>
              </a:solidFill>
            </a:endParaRPr>
          </a:p>
        </p:txBody>
      </p:sp>
      <p:pic>
        <p:nvPicPr>
          <p:cNvPr id="8" name="Picture 7">
            <a:extLst>
              <a:ext uri="{FF2B5EF4-FFF2-40B4-BE49-F238E27FC236}">
                <a16:creationId xmlns:a16="http://schemas.microsoft.com/office/drawing/2014/main" id="{BD2942AF-A6D9-C746-836E-C70832313C6A}"/>
              </a:ext>
            </a:extLst>
          </p:cNvPr>
          <p:cNvPicPr>
            <a:picLocks noChangeAspect="1"/>
          </p:cNvPicPr>
          <p:nvPr userDrawn="1"/>
        </p:nvPicPr>
        <p:blipFill>
          <a:blip r:embed="rId2"/>
          <a:stretch>
            <a:fillRect/>
          </a:stretch>
        </p:blipFill>
        <p:spPr>
          <a:xfrm>
            <a:off x="378350" y="375176"/>
            <a:ext cx="459849" cy="508683"/>
          </a:xfrm>
          <a:prstGeom prst="rect">
            <a:avLst/>
          </a:prstGeom>
        </p:spPr>
      </p:pic>
      <p:pic>
        <p:nvPicPr>
          <p:cNvPr id="9" name="Picture 8">
            <a:extLst>
              <a:ext uri="{FF2B5EF4-FFF2-40B4-BE49-F238E27FC236}">
                <a16:creationId xmlns:a16="http://schemas.microsoft.com/office/drawing/2014/main" id="{E51B7C7B-FA76-BC4C-A9A1-1FE34E5643EA}"/>
              </a:ext>
            </a:extLst>
          </p:cNvPr>
          <p:cNvPicPr>
            <a:picLocks noChangeAspect="1"/>
          </p:cNvPicPr>
          <p:nvPr userDrawn="1"/>
        </p:nvPicPr>
        <p:blipFill>
          <a:blip r:embed="rId3"/>
          <a:stretch>
            <a:fillRect/>
          </a:stretch>
        </p:blipFill>
        <p:spPr>
          <a:xfrm>
            <a:off x="5213985" y="1301339"/>
            <a:ext cx="1764030" cy="1882140"/>
          </a:xfrm>
          <a:prstGeom prst="rect">
            <a:avLst/>
          </a:prstGeom>
        </p:spPr>
      </p:pic>
      <p:sp>
        <p:nvSpPr>
          <p:cNvPr id="10" name="Slide Number Placeholder 3">
            <a:extLst>
              <a:ext uri="{FF2B5EF4-FFF2-40B4-BE49-F238E27FC236}">
                <a16:creationId xmlns:a16="http://schemas.microsoft.com/office/drawing/2014/main" id="{D75D2E88-9520-644D-A7A3-C45882163F55}"/>
              </a:ext>
            </a:extLst>
          </p:cNvPr>
          <p:cNvSpPr>
            <a:spLocks noGrp="1"/>
          </p:cNvSpPr>
          <p:nvPr>
            <p:ph type="sldNum" sz="quarter" idx="4"/>
          </p:nvPr>
        </p:nvSpPr>
        <p:spPr>
          <a:xfrm>
            <a:off x="11352213" y="6176963"/>
            <a:ext cx="468312" cy="312737"/>
          </a:xfrm>
          <a:prstGeom prst="rect">
            <a:avLst/>
          </a:prstGeom>
        </p:spPr>
        <p:txBody>
          <a:bodyPr vert="horz" lIns="0" tIns="0" rIns="0" bIns="0" rtlCol="0" anchor="b" anchorCtr="0"/>
          <a:lstStyle>
            <a:lvl1pPr algn="r">
              <a:defRPr sz="1200">
                <a:solidFill>
                  <a:schemeClr val="bg1"/>
                </a:solidFill>
              </a:defRPr>
            </a:lvl1pPr>
          </a:lstStyle>
          <a:p>
            <a:fld id="{896C5BCB-3BCE-864A-A833-C72AA62DE906}" type="slidenum">
              <a:rPr lang="fi-FI" smtClean="0"/>
              <a:pPr/>
              <a:t>‹#›</a:t>
            </a:fld>
            <a:endParaRPr lang="fi-FI" dirty="0"/>
          </a:p>
        </p:txBody>
      </p:sp>
    </p:spTree>
    <p:extLst>
      <p:ext uri="{BB962C8B-B14F-4D97-AF65-F5344CB8AC3E}">
        <p14:creationId xmlns:p14="http://schemas.microsoft.com/office/powerpoint/2010/main" val="2635422723"/>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Otsikko_alaotsikko_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EB960D-3C26-4942-86D2-3284EF6A0379}"/>
              </a:ext>
            </a:extLst>
          </p:cNvPr>
          <p:cNvSpPr/>
          <p:nvPr userDrawn="1"/>
        </p:nvSpPr>
        <p:spPr>
          <a:xfrm>
            <a:off x="178755" y="180000"/>
            <a:ext cx="11833200" cy="6498000"/>
          </a:xfrm>
          <a:prstGeom prst="rect">
            <a:avLst/>
          </a:prstGeom>
          <a:solidFill>
            <a:srgbClr val="112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A87978FF-691C-3A44-887F-F5800C28A433}"/>
              </a:ext>
            </a:extLst>
          </p:cNvPr>
          <p:cNvSpPr>
            <a:spLocks noGrp="1"/>
          </p:cNvSpPr>
          <p:nvPr>
            <p:ph type="ctrTitle"/>
          </p:nvPr>
        </p:nvSpPr>
        <p:spPr>
          <a:xfrm>
            <a:off x="1524000" y="3674521"/>
            <a:ext cx="9144000" cy="1231106"/>
          </a:xfrm>
        </p:spPr>
        <p:txBody>
          <a:bodyPr anchor="b"/>
          <a:lstStyle>
            <a:lvl1pPr algn="ctr">
              <a:defRPr sz="4000">
                <a:solidFill>
                  <a:srgbClr val="8BDCFF"/>
                </a:solidFill>
              </a:defRPr>
            </a:lvl1pPr>
          </a:lstStyle>
          <a:p>
            <a:r>
              <a:rPr lang="en-US" dirty="0"/>
              <a:t>Click to edit Master title style</a:t>
            </a:r>
            <a:endParaRPr lang="fi-FI" dirty="0"/>
          </a:p>
        </p:txBody>
      </p:sp>
      <p:sp>
        <p:nvSpPr>
          <p:cNvPr id="3" name="Subtitle 2">
            <a:extLst>
              <a:ext uri="{FF2B5EF4-FFF2-40B4-BE49-F238E27FC236}">
                <a16:creationId xmlns:a16="http://schemas.microsoft.com/office/drawing/2014/main" id="{56B0C100-4193-A345-AEA5-8A04D63B6B9B}"/>
              </a:ext>
            </a:extLst>
          </p:cNvPr>
          <p:cNvSpPr>
            <a:spLocks noGrp="1"/>
          </p:cNvSpPr>
          <p:nvPr>
            <p:ph type="subTitle" idx="1"/>
          </p:nvPr>
        </p:nvSpPr>
        <p:spPr>
          <a:xfrm>
            <a:off x="1524000" y="5244144"/>
            <a:ext cx="9144000" cy="365113"/>
          </a:xfrm>
        </p:spPr>
        <p:txBody>
          <a:bodyPr/>
          <a:lstStyle>
            <a:lvl1pPr marL="0" indent="0" algn="ctr">
              <a:buNone/>
              <a:defRPr sz="2400"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
        <p:nvSpPr>
          <p:cNvPr id="6" name="TextBox 5">
            <a:extLst>
              <a:ext uri="{FF2B5EF4-FFF2-40B4-BE49-F238E27FC236}">
                <a16:creationId xmlns:a16="http://schemas.microsoft.com/office/drawing/2014/main" id="{3251BC20-AA98-1C4E-ABBF-4352C0E28321}"/>
              </a:ext>
            </a:extLst>
          </p:cNvPr>
          <p:cNvSpPr txBox="1"/>
          <p:nvPr userDrawn="1"/>
        </p:nvSpPr>
        <p:spPr>
          <a:xfrm>
            <a:off x="5589678" y="6274256"/>
            <a:ext cx="1011354" cy="215444"/>
          </a:xfrm>
          <a:prstGeom prst="rect">
            <a:avLst/>
          </a:prstGeom>
          <a:noFill/>
        </p:spPr>
        <p:txBody>
          <a:bodyPr wrap="square" lIns="0" tIns="0" rIns="0" bIns="0" rtlCol="0" anchor="b" anchorCtr="0">
            <a:spAutoFit/>
          </a:bodyPr>
          <a:lstStyle/>
          <a:p>
            <a:pPr algn="ctr">
              <a:spcAft>
                <a:spcPts val="1600"/>
              </a:spcAft>
            </a:pPr>
            <a:fld id="{6C57EEBA-B661-034D-967A-16C0B9B89711}" type="datetime1">
              <a:rPr lang="fi-FI" sz="1400" smtClean="0">
                <a:solidFill>
                  <a:schemeClr val="bg1"/>
                </a:solidFill>
              </a:rPr>
              <a:t>5.8.2019</a:t>
            </a:fld>
            <a:endParaRPr lang="fi-FI" sz="1400" dirty="0">
              <a:solidFill>
                <a:schemeClr val="bg1"/>
              </a:solidFill>
            </a:endParaRPr>
          </a:p>
        </p:txBody>
      </p:sp>
      <p:pic>
        <p:nvPicPr>
          <p:cNvPr id="8" name="Picture 7">
            <a:extLst>
              <a:ext uri="{FF2B5EF4-FFF2-40B4-BE49-F238E27FC236}">
                <a16:creationId xmlns:a16="http://schemas.microsoft.com/office/drawing/2014/main" id="{BD2942AF-A6D9-C746-836E-C70832313C6A}"/>
              </a:ext>
            </a:extLst>
          </p:cNvPr>
          <p:cNvPicPr>
            <a:picLocks noChangeAspect="1"/>
          </p:cNvPicPr>
          <p:nvPr userDrawn="1"/>
        </p:nvPicPr>
        <p:blipFill>
          <a:blip r:embed="rId2"/>
          <a:stretch>
            <a:fillRect/>
          </a:stretch>
        </p:blipFill>
        <p:spPr>
          <a:xfrm>
            <a:off x="378350" y="375176"/>
            <a:ext cx="459849" cy="508683"/>
          </a:xfrm>
          <a:prstGeom prst="rect">
            <a:avLst/>
          </a:prstGeom>
        </p:spPr>
      </p:pic>
      <p:sp>
        <p:nvSpPr>
          <p:cNvPr id="9" name="Slide Number Placeholder 3">
            <a:extLst>
              <a:ext uri="{FF2B5EF4-FFF2-40B4-BE49-F238E27FC236}">
                <a16:creationId xmlns:a16="http://schemas.microsoft.com/office/drawing/2014/main" id="{003564C0-9E5B-4B4D-B993-B342F310C34F}"/>
              </a:ext>
            </a:extLst>
          </p:cNvPr>
          <p:cNvSpPr>
            <a:spLocks noGrp="1"/>
          </p:cNvSpPr>
          <p:nvPr>
            <p:ph type="sldNum" sz="quarter" idx="4"/>
          </p:nvPr>
        </p:nvSpPr>
        <p:spPr>
          <a:xfrm>
            <a:off x="11352213" y="6176963"/>
            <a:ext cx="468312" cy="312737"/>
          </a:xfrm>
          <a:prstGeom prst="rect">
            <a:avLst/>
          </a:prstGeom>
        </p:spPr>
        <p:txBody>
          <a:bodyPr vert="horz" lIns="0" tIns="0" rIns="0" bIns="0" rtlCol="0" anchor="b" anchorCtr="0"/>
          <a:lstStyle>
            <a:lvl1pPr algn="r">
              <a:defRPr sz="1200">
                <a:solidFill>
                  <a:schemeClr val="bg1"/>
                </a:solidFill>
              </a:defRPr>
            </a:lvl1pPr>
          </a:lstStyle>
          <a:p>
            <a:fld id="{896C5BCB-3BCE-864A-A833-C72AA62DE906}" type="slidenum">
              <a:rPr lang="fi-FI" smtClean="0"/>
              <a:pPr/>
              <a:t>‹#›</a:t>
            </a:fld>
            <a:endParaRPr lang="fi-FI" dirty="0"/>
          </a:p>
        </p:txBody>
      </p:sp>
    </p:spTree>
    <p:extLst>
      <p:ext uri="{BB962C8B-B14F-4D97-AF65-F5344CB8AC3E}">
        <p14:creationId xmlns:p14="http://schemas.microsoft.com/office/powerpoint/2010/main" val="2667902504"/>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_alaotsikko_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EB960D-3C26-4942-86D2-3284EF6A0379}"/>
              </a:ext>
            </a:extLst>
          </p:cNvPr>
          <p:cNvSpPr/>
          <p:nvPr userDrawn="1"/>
        </p:nvSpPr>
        <p:spPr>
          <a:xfrm>
            <a:off x="178755" y="180000"/>
            <a:ext cx="11833200" cy="6498000"/>
          </a:xfrm>
          <a:prstGeom prst="rect">
            <a:avLst/>
          </a:prstGeom>
          <a:solidFill>
            <a:srgbClr val="EEE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A87978FF-691C-3A44-887F-F5800C28A433}"/>
              </a:ext>
            </a:extLst>
          </p:cNvPr>
          <p:cNvSpPr>
            <a:spLocks noGrp="1"/>
          </p:cNvSpPr>
          <p:nvPr>
            <p:ph type="ctrTitle"/>
          </p:nvPr>
        </p:nvSpPr>
        <p:spPr>
          <a:xfrm>
            <a:off x="1524000" y="3674521"/>
            <a:ext cx="9144000" cy="1231106"/>
          </a:xfrm>
        </p:spPr>
        <p:txBody>
          <a:bodyPr anchor="b"/>
          <a:lstStyle>
            <a:lvl1pPr algn="ctr">
              <a:defRPr sz="4000">
                <a:solidFill>
                  <a:srgbClr val="112D60"/>
                </a:solidFill>
              </a:defRPr>
            </a:lvl1pPr>
          </a:lstStyle>
          <a:p>
            <a:r>
              <a:rPr lang="en-US" dirty="0"/>
              <a:t>Click to edit Master title style</a:t>
            </a:r>
            <a:endParaRPr lang="fi-FI" dirty="0"/>
          </a:p>
        </p:txBody>
      </p:sp>
      <p:sp>
        <p:nvSpPr>
          <p:cNvPr id="3" name="Subtitle 2">
            <a:extLst>
              <a:ext uri="{FF2B5EF4-FFF2-40B4-BE49-F238E27FC236}">
                <a16:creationId xmlns:a16="http://schemas.microsoft.com/office/drawing/2014/main" id="{56B0C100-4193-A345-AEA5-8A04D63B6B9B}"/>
              </a:ext>
            </a:extLst>
          </p:cNvPr>
          <p:cNvSpPr>
            <a:spLocks noGrp="1"/>
          </p:cNvSpPr>
          <p:nvPr>
            <p:ph type="subTitle" idx="1"/>
          </p:nvPr>
        </p:nvSpPr>
        <p:spPr>
          <a:xfrm>
            <a:off x="1524000" y="5244144"/>
            <a:ext cx="9144000" cy="365113"/>
          </a:xfrm>
        </p:spPr>
        <p:txBody>
          <a:bodyPr/>
          <a:lstStyle>
            <a:lvl1pPr marL="0" indent="0" algn="ctr">
              <a:buNone/>
              <a:defRPr sz="2400" cap="all" spc="300" baseline="0">
                <a:solidFill>
                  <a:srgbClr val="30303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pic>
        <p:nvPicPr>
          <p:cNvPr id="5" name="Picture 4">
            <a:extLst>
              <a:ext uri="{FF2B5EF4-FFF2-40B4-BE49-F238E27FC236}">
                <a16:creationId xmlns:a16="http://schemas.microsoft.com/office/drawing/2014/main" id="{660E5DA8-0EBC-3740-A3F1-AC59156C426D}"/>
              </a:ext>
            </a:extLst>
          </p:cNvPr>
          <p:cNvPicPr>
            <a:picLocks noChangeAspect="1"/>
          </p:cNvPicPr>
          <p:nvPr userDrawn="1"/>
        </p:nvPicPr>
        <p:blipFill>
          <a:blip r:embed="rId2"/>
          <a:stretch>
            <a:fillRect/>
          </a:stretch>
        </p:blipFill>
        <p:spPr>
          <a:xfrm>
            <a:off x="378350" y="375176"/>
            <a:ext cx="459850" cy="508683"/>
          </a:xfrm>
          <a:prstGeom prst="rect">
            <a:avLst/>
          </a:prstGeom>
        </p:spPr>
      </p:pic>
      <p:sp>
        <p:nvSpPr>
          <p:cNvPr id="6" name="TextBox 5">
            <a:extLst>
              <a:ext uri="{FF2B5EF4-FFF2-40B4-BE49-F238E27FC236}">
                <a16:creationId xmlns:a16="http://schemas.microsoft.com/office/drawing/2014/main" id="{69AFD9DA-6E7F-0247-B273-90C57F6096FF}"/>
              </a:ext>
            </a:extLst>
          </p:cNvPr>
          <p:cNvSpPr txBox="1"/>
          <p:nvPr userDrawn="1"/>
        </p:nvSpPr>
        <p:spPr>
          <a:xfrm>
            <a:off x="5469362" y="6274256"/>
            <a:ext cx="1251986" cy="215444"/>
          </a:xfrm>
          <a:prstGeom prst="rect">
            <a:avLst/>
          </a:prstGeom>
          <a:noFill/>
        </p:spPr>
        <p:txBody>
          <a:bodyPr wrap="square" lIns="0" tIns="0" rIns="0" bIns="0" rtlCol="0" anchor="b" anchorCtr="0">
            <a:spAutoFit/>
          </a:bodyPr>
          <a:lstStyle/>
          <a:p>
            <a:pPr algn="ctr">
              <a:spcAft>
                <a:spcPts val="1600"/>
              </a:spcAft>
            </a:pPr>
            <a:fld id="{01F79455-552A-3A43-8CD6-D714C409B2C1}" type="datetime1">
              <a:rPr lang="fi-FI" sz="1400" smtClean="0">
                <a:solidFill>
                  <a:srgbClr val="303030"/>
                </a:solidFill>
              </a:rPr>
              <a:t>5.8.2019</a:t>
            </a:fld>
            <a:endParaRPr lang="fi-FI" sz="1400" dirty="0">
              <a:solidFill>
                <a:srgbClr val="303030"/>
              </a:solidFill>
            </a:endParaRPr>
          </a:p>
        </p:txBody>
      </p:sp>
      <p:sp>
        <p:nvSpPr>
          <p:cNvPr id="8" name="Slide Number Placeholder 3">
            <a:extLst>
              <a:ext uri="{FF2B5EF4-FFF2-40B4-BE49-F238E27FC236}">
                <a16:creationId xmlns:a16="http://schemas.microsoft.com/office/drawing/2014/main" id="{1471452A-1EA7-B343-B9FE-56C538FAD98A}"/>
              </a:ext>
            </a:extLst>
          </p:cNvPr>
          <p:cNvSpPr>
            <a:spLocks noGrp="1"/>
          </p:cNvSpPr>
          <p:nvPr>
            <p:ph type="sldNum" sz="quarter" idx="4"/>
          </p:nvPr>
        </p:nvSpPr>
        <p:spPr>
          <a:xfrm>
            <a:off x="11352213" y="6176963"/>
            <a:ext cx="468312" cy="312737"/>
          </a:xfrm>
          <a:prstGeom prst="rect">
            <a:avLst/>
          </a:prstGeom>
        </p:spPr>
        <p:txBody>
          <a:bodyPr vert="horz" lIns="0" tIns="0" rIns="0" bIns="0" rtlCol="0" anchor="b" anchorCtr="0"/>
          <a:lstStyle>
            <a:lvl1pPr algn="r">
              <a:defRPr sz="1200">
                <a:solidFill>
                  <a:srgbClr val="303030"/>
                </a:solidFill>
              </a:defRPr>
            </a:lvl1pPr>
          </a:lstStyle>
          <a:p>
            <a:fld id="{896C5BCB-3BCE-864A-A833-C72AA62DE906}" type="slidenum">
              <a:rPr lang="fi-FI" smtClean="0"/>
              <a:pPr/>
              <a:t>‹#›</a:t>
            </a:fld>
            <a:endParaRPr lang="fi-FI" dirty="0"/>
          </a:p>
        </p:txBody>
      </p:sp>
    </p:spTree>
    <p:extLst>
      <p:ext uri="{BB962C8B-B14F-4D97-AF65-F5344CB8AC3E}">
        <p14:creationId xmlns:p14="http://schemas.microsoft.com/office/powerpoint/2010/main" val="1896311211"/>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i ja värillinen tausta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EB960D-3C26-4942-86D2-3284EF6A0379}"/>
              </a:ext>
            </a:extLst>
          </p:cNvPr>
          <p:cNvSpPr/>
          <p:nvPr userDrawn="1"/>
        </p:nvSpPr>
        <p:spPr>
          <a:xfrm>
            <a:off x="178755" y="180000"/>
            <a:ext cx="11833200" cy="6498000"/>
          </a:xfrm>
          <a:prstGeom prst="rect">
            <a:avLst/>
          </a:prstGeom>
          <a:solidFill>
            <a:srgbClr val="112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A87978FF-691C-3A44-887F-F5800C28A433}"/>
              </a:ext>
            </a:extLst>
          </p:cNvPr>
          <p:cNvSpPr>
            <a:spLocks noGrp="1"/>
          </p:cNvSpPr>
          <p:nvPr>
            <p:ph type="ctrTitle"/>
          </p:nvPr>
        </p:nvSpPr>
        <p:spPr>
          <a:xfrm>
            <a:off x="1524000" y="1183617"/>
            <a:ext cx="9144000" cy="1231106"/>
          </a:xfrm>
        </p:spPr>
        <p:txBody>
          <a:bodyPr anchor="ctr" anchorCtr="0"/>
          <a:lstStyle>
            <a:lvl1pPr algn="ctr">
              <a:defRPr sz="4000">
                <a:solidFill>
                  <a:srgbClr val="8BDCFF"/>
                </a:solidFill>
              </a:defRPr>
            </a:lvl1pPr>
          </a:lstStyle>
          <a:p>
            <a:r>
              <a:rPr lang="en-US" dirty="0"/>
              <a:t>Click to edit Master title style</a:t>
            </a:r>
            <a:endParaRPr lang="fi-FI" dirty="0"/>
          </a:p>
        </p:txBody>
      </p:sp>
      <p:sp>
        <p:nvSpPr>
          <p:cNvPr id="8" name="Text Placeholder 7">
            <a:extLst>
              <a:ext uri="{FF2B5EF4-FFF2-40B4-BE49-F238E27FC236}">
                <a16:creationId xmlns:a16="http://schemas.microsoft.com/office/drawing/2014/main" id="{098300C9-13F6-A243-9243-944D0EBC530D}"/>
              </a:ext>
            </a:extLst>
          </p:cNvPr>
          <p:cNvSpPr>
            <a:spLocks noGrp="1"/>
          </p:cNvSpPr>
          <p:nvPr>
            <p:ph type="body" sz="quarter" idx="10"/>
          </p:nvPr>
        </p:nvSpPr>
        <p:spPr>
          <a:xfrm>
            <a:off x="2494239" y="2743199"/>
            <a:ext cx="7202232" cy="3121025"/>
          </a:xfrm>
        </p:spPr>
        <p:txBody>
          <a:bodyPr>
            <a:normAutofit/>
          </a:bodyPr>
          <a:lstStyle>
            <a:lvl1pPr>
              <a:buClr>
                <a:srgbClr val="8BDCFF"/>
              </a:buClr>
              <a:defRPr sz="2000">
                <a:solidFill>
                  <a:schemeClr val="bg1"/>
                </a:solidFill>
              </a:defRPr>
            </a:lvl1pPr>
            <a:lvl2pPr>
              <a:buClr>
                <a:srgbClr val="8BDCFF"/>
              </a:buClr>
              <a:defRPr sz="2000">
                <a:solidFill>
                  <a:schemeClr val="bg1"/>
                </a:solidFill>
              </a:defRPr>
            </a:lvl2pPr>
            <a:lvl3pPr>
              <a:buClr>
                <a:srgbClr val="8BDCFF"/>
              </a:buClr>
              <a:defRPr sz="2000">
                <a:solidFill>
                  <a:schemeClr val="bg1"/>
                </a:solidFill>
              </a:defRPr>
            </a:lvl3pPr>
            <a:lvl4pPr>
              <a:buClr>
                <a:srgbClr val="8BDCFF"/>
              </a:buClr>
              <a:defRPr sz="2000">
                <a:solidFill>
                  <a:schemeClr val="bg1"/>
                </a:solidFill>
              </a:defRPr>
            </a:lvl4pPr>
            <a:lvl5pPr>
              <a:buClr>
                <a:srgbClr val="8BDCFF"/>
              </a:buClr>
              <a:defRPr sz="20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9" name="Picture 8">
            <a:extLst>
              <a:ext uri="{FF2B5EF4-FFF2-40B4-BE49-F238E27FC236}">
                <a16:creationId xmlns:a16="http://schemas.microsoft.com/office/drawing/2014/main" id="{1A5F5883-A79C-2F40-B05F-DE2B9273543F}"/>
              </a:ext>
            </a:extLst>
          </p:cNvPr>
          <p:cNvPicPr>
            <a:picLocks noChangeAspect="1"/>
          </p:cNvPicPr>
          <p:nvPr userDrawn="1"/>
        </p:nvPicPr>
        <p:blipFill>
          <a:blip r:embed="rId2"/>
          <a:stretch>
            <a:fillRect/>
          </a:stretch>
        </p:blipFill>
        <p:spPr>
          <a:xfrm>
            <a:off x="378350" y="375176"/>
            <a:ext cx="459849" cy="508683"/>
          </a:xfrm>
          <a:prstGeom prst="rect">
            <a:avLst/>
          </a:prstGeom>
        </p:spPr>
      </p:pic>
      <p:sp>
        <p:nvSpPr>
          <p:cNvPr id="6" name="Slide Number Placeholder 3">
            <a:extLst>
              <a:ext uri="{FF2B5EF4-FFF2-40B4-BE49-F238E27FC236}">
                <a16:creationId xmlns:a16="http://schemas.microsoft.com/office/drawing/2014/main" id="{037E675B-96A8-BF41-9346-8127E6608170}"/>
              </a:ext>
            </a:extLst>
          </p:cNvPr>
          <p:cNvSpPr>
            <a:spLocks noGrp="1"/>
          </p:cNvSpPr>
          <p:nvPr>
            <p:ph type="sldNum" sz="quarter" idx="4"/>
          </p:nvPr>
        </p:nvSpPr>
        <p:spPr>
          <a:xfrm>
            <a:off x="11352213" y="6176963"/>
            <a:ext cx="468312" cy="312737"/>
          </a:xfrm>
          <a:prstGeom prst="rect">
            <a:avLst/>
          </a:prstGeom>
        </p:spPr>
        <p:txBody>
          <a:bodyPr vert="horz" lIns="0" tIns="0" rIns="0" bIns="0" rtlCol="0" anchor="b" anchorCtr="0"/>
          <a:lstStyle>
            <a:lvl1pPr algn="r">
              <a:defRPr sz="1200">
                <a:solidFill>
                  <a:schemeClr val="bg1"/>
                </a:solidFill>
              </a:defRPr>
            </a:lvl1pPr>
          </a:lstStyle>
          <a:p>
            <a:fld id="{896C5BCB-3BCE-864A-A833-C72AA62DE906}" type="slidenum">
              <a:rPr lang="fi-FI" smtClean="0"/>
              <a:pPr/>
              <a:t>‹#›</a:t>
            </a:fld>
            <a:endParaRPr lang="fi-FI" dirty="0"/>
          </a:p>
        </p:txBody>
      </p:sp>
    </p:spTree>
    <p:extLst>
      <p:ext uri="{BB962C8B-B14F-4D97-AF65-F5344CB8AC3E}">
        <p14:creationId xmlns:p14="http://schemas.microsoft.com/office/powerpoint/2010/main" val="1431747333"/>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i ja värillinen tausta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EB960D-3C26-4942-86D2-3284EF6A0379}"/>
              </a:ext>
            </a:extLst>
          </p:cNvPr>
          <p:cNvSpPr/>
          <p:nvPr userDrawn="1"/>
        </p:nvSpPr>
        <p:spPr>
          <a:xfrm>
            <a:off x="178755" y="180000"/>
            <a:ext cx="11833200" cy="6498000"/>
          </a:xfrm>
          <a:prstGeom prst="rect">
            <a:avLst/>
          </a:prstGeom>
          <a:solidFill>
            <a:srgbClr val="EEE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A87978FF-691C-3A44-887F-F5800C28A433}"/>
              </a:ext>
            </a:extLst>
          </p:cNvPr>
          <p:cNvSpPr>
            <a:spLocks noGrp="1"/>
          </p:cNvSpPr>
          <p:nvPr>
            <p:ph type="ctrTitle"/>
          </p:nvPr>
        </p:nvSpPr>
        <p:spPr>
          <a:xfrm>
            <a:off x="1524000" y="1183617"/>
            <a:ext cx="9144000" cy="1231106"/>
          </a:xfrm>
        </p:spPr>
        <p:txBody>
          <a:bodyPr anchor="ctr" anchorCtr="0"/>
          <a:lstStyle>
            <a:lvl1pPr algn="ctr">
              <a:defRPr sz="4000">
                <a:solidFill>
                  <a:srgbClr val="112D60"/>
                </a:solidFill>
              </a:defRPr>
            </a:lvl1pPr>
          </a:lstStyle>
          <a:p>
            <a:r>
              <a:rPr lang="en-US" dirty="0"/>
              <a:t>Click to edit Master title style</a:t>
            </a:r>
            <a:endParaRPr lang="fi-FI" dirty="0"/>
          </a:p>
        </p:txBody>
      </p:sp>
      <p:sp>
        <p:nvSpPr>
          <p:cNvPr id="8" name="Text Placeholder 7">
            <a:extLst>
              <a:ext uri="{FF2B5EF4-FFF2-40B4-BE49-F238E27FC236}">
                <a16:creationId xmlns:a16="http://schemas.microsoft.com/office/drawing/2014/main" id="{098300C9-13F6-A243-9243-944D0EBC530D}"/>
              </a:ext>
            </a:extLst>
          </p:cNvPr>
          <p:cNvSpPr>
            <a:spLocks noGrp="1"/>
          </p:cNvSpPr>
          <p:nvPr>
            <p:ph type="body" sz="quarter" idx="10"/>
          </p:nvPr>
        </p:nvSpPr>
        <p:spPr>
          <a:xfrm>
            <a:off x="2494239" y="2743199"/>
            <a:ext cx="7202232" cy="3121025"/>
          </a:xfrm>
        </p:spPr>
        <p:txBody>
          <a:bodyPr>
            <a:normAutofit/>
          </a:bodyPr>
          <a:lstStyle>
            <a:lvl1pPr>
              <a:buClr>
                <a:srgbClr val="112D60"/>
              </a:buClr>
              <a:defRPr sz="2000">
                <a:solidFill>
                  <a:schemeClr val="tx1">
                    <a:lumMod val="75000"/>
                  </a:schemeClr>
                </a:solidFill>
              </a:defRPr>
            </a:lvl1pPr>
            <a:lvl2pPr>
              <a:buClr>
                <a:srgbClr val="112D60"/>
              </a:buClr>
              <a:defRPr sz="2000">
                <a:solidFill>
                  <a:schemeClr val="tx1">
                    <a:lumMod val="75000"/>
                  </a:schemeClr>
                </a:solidFill>
              </a:defRPr>
            </a:lvl2pPr>
            <a:lvl3pPr>
              <a:buClr>
                <a:srgbClr val="112D60"/>
              </a:buClr>
              <a:defRPr sz="2000">
                <a:solidFill>
                  <a:schemeClr val="tx1">
                    <a:lumMod val="75000"/>
                  </a:schemeClr>
                </a:solidFill>
              </a:defRPr>
            </a:lvl3pPr>
            <a:lvl4pPr>
              <a:buClr>
                <a:srgbClr val="112D60"/>
              </a:buClr>
              <a:defRPr sz="2000">
                <a:solidFill>
                  <a:schemeClr val="tx1">
                    <a:lumMod val="75000"/>
                  </a:schemeClr>
                </a:solidFill>
              </a:defRPr>
            </a:lvl4pPr>
            <a:lvl5pPr>
              <a:buClr>
                <a:srgbClr val="112D60"/>
              </a:buClr>
              <a:defRPr sz="2000">
                <a:solidFill>
                  <a:schemeClr val="tx1">
                    <a:lumMod val="7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9" name="Picture 8">
            <a:extLst>
              <a:ext uri="{FF2B5EF4-FFF2-40B4-BE49-F238E27FC236}">
                <a16:creationId xmlns:a16="http://schemas.microsoft.com/office/drawing/2014/main" id="{D2FBFC80-E138-274D-8AD7-6683AFD5E0E8}"/>
              </a:ext>
            </a:extLst>
          </p:cNvPr>
          <p:cNvPicPr>
            <a:picLocks noChangeAspect="1"/>
          </p:cNvPicPr>
          <p:nvPr userDrawn="1"/>
        </p:nvPicPr>
        <p:blipFill>
          <a:blip r:embed="rId2"/>
          <a:stretch>
            <a:fillRect/>
          </a:stretch>
        </p:blipFill>
        <p:spPr>
          <a:xfrm>
            <a:off x="378350" y="375176"/>
            <a:ext cx="459850" cy="508683"/>
          </a:xfrm>
          <a:prstGeom prst="rect">
            <a:avLst/>
          </a:prstGeom>
        </p:spPr>
      </p:pic>
      <p:sp>
        <p:nvSpPr>
          <p:cNvPr id="6" name="Slide Number Placeholder 3">
            <a:extLst>
              <a:ext uri="{FF2B5EF4-FFF2-40B4-BE49-F238E27FC236}">
                <a16:creationId xmlns:a16="http://schemas.microsoft.com/office/drawing/2014/main" id="{00FC6EEA-AEDA-F74D-8EDC-051CA83BFFD0}"/>
              </a:ext>
            </a:extLst>
          </p:cNvPr>
          <p:cNvSpPr>
            <a:spLocks noGrp="1"/>
          </p:cNvSpPr>
          <p:nvPr>
            <p:ph type="sldNum" sz="quarter" idx="4"/>
          </p:nvPr>
        </p:nvSpPr>
        <p:spPr>
          <a:xfrm>
            <a:off x="11352213" y="6176963"/>
            <a:ext cx="468312" cy="312737"/>
          </a:xfrm>
          <a:prstGeom prst="rect">
            <a:avLst/>
          </a:prstGeom>
        </p:spPr>
        <p:txBody>
          <a:bodyPr vert="horz" lIns="0" tIns="0" rIns="0" bIns="0" rtlCol="0" anchor="b" anchorCtr="0"/>
          <a:lstStyle>
            <a:lvl1pPr algn="r">
              <a:defRPr sz="1200">
                <a:solidFill>
                  <a:schemeClr val="tx1">
                    <a:lumMod val="75000"/>
                  </a:schemeClr>
                </a:solidFill>
              </a:defRPr>
            </a:lvl1pPr>
          </a:lstStyle>
          <a:p>
            <a:fld id="{896C5BCB-3BCE-864A-A833-C72AA62DE906}" type="slidenum">
              <a:rPr lang="fi-FI" smtClean="0"/>
              <a:pPr/>
              <a:t>‹#›</a:t>
            </a:fld>
            <a:endParaRPr lang="fi-FI" dirty="0"/>
          </a:p>
        </p:txBody>
      </p:sp>
    </p:spTree>
    <p:extLst>
      <p:ext uri="{BB962C8B-B14F-4D97-AF65-F5344CB8AC3E}">
        <p14:creationId xmlns:p14="http://schemas.microsoft.com/office/powerpoint/2010/main" val="2090730431"/>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i_kuva_väritausta_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62B73F-5601-8A4D-B7C1-30BC3554DF24}"/>
              </a:ext>
            </a:extLst>
          </p:cNvPr>
          <p:cNvSpPr/>
          <p:nvPr userDrawn="1"/>
        </p:nvSpPr>
        <p:spPr>
          <a:xfrm>
            <a:off x="-1" y="0"/>
            <a:ext cx="7170140" cy="6858000"/>
          </a:xfrm>
          <a:prstGeom prst="rect">
            <a:avLst/>
          </a:prstGeom>
          <a:solidFill>
            <a:srgbClr val="112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Picture Placeholder 5">
            <a:extLst>
              <a:ext uri="{FF2B5EF4-FFF2-40B4-BE49-F238E27FC236}">
                <a16:creationId xmlns:a16="http://schemas.microsoft.com/office/drawing/2014/main" id="{C4BA7D6C-13A8-024E-8315-8B3A9C2E7A86}"/>
              </a:ext>
            </a:extLst>
          </p:cNvPr>
          <p:cNvSpPr>
            <a:spLocks noGrp="1"/>
          </p:cNvSpPr>
          <p:nvPr>
            <p:ph type="pic" sz="quarter" idx="10"/>
          </p:nvPr>
        </p:nvSpPr>
        <p:spPr>
          <a:xfrm>
            <a:off x="7170138" y="0"/>
            <a:ext cx="5021861" cy="6857999"/>
          </a:xfrm>
        </p:spPr>
        <p:txBody>
          <a:bodyPr/>
          <a:lstStyle/>
          <a:p>
            <a:endParaRPr lang="fi-FI"/>
          </a:p>
        </p:txBody>
      </p:sp>
      <p:sp>
        <p:nvSpPr>
          <p:cNvPr id="2" name="Title 1">
            <a:extLst>
              <a:ext uri="{FF2B5EF4-FFF2-40B4-BE49-F238E27FC236}">
                <a16:creationId xmlns:a16="http://schemas.microsoft.com/office/drawing/2014/main" id="{2AD226DB-7897-3D4F-A849-132CC2180816}"/>
              </a:ext>
            </a:extLst>
          </p:cNvPr>
          <p:cNvSpPr>
            <a:spLocks noGrp="1"/>
          </p:cNvSpPr>
          <p:nvPr>
            <p:ph type="title"/>
          </p:nvPr>
        </p:nvSpPr>
        <p:spPr>
          <a:xfrm>
            <a:off x="839788" y="1052512"/>
            <a:ext cx="5256212" cy="1099422"/>
          </a:xfrm>
        </p:spPr>
        <p:txBody>
          <a:bodyPr anchor="t" anchorCtr="0"/>
          <a:lstStyle>
            <a:lvl1pPr algn="l">
              <a:defRPr sz="3600">
                <a:solidFill>
                  <a:srgbClr val="8BDCFF"/>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C21EF3CD-6755-3142-87BF-0987C677B978}"/>
              </a:ext>
            </a:extLst>
          </p:cNvPr>
          <p:cNvSpPr>
            <a:spLocks noGrp="1"/>
          </p:cNvSpPr>
          <p:nvPr>
            <p:ph idx="1"/>
          </p:nvPr>
        </p:nvSpPr>
        <p:spPr>
          <a:xfrm>
            <a:off x="838199" y="2365065"/>
            <a:ext cx="5257800" cy="4124635"/>
          </a:xfrm>
        </p:spPr>
        <p:txBody>
          <a:bodyPr/>
          <a:lstStyle>
            <a:lvl1pPr>
              <a:spcBef>
                <a:spcPts val="1600"/>
              </a:spcBef>
              <a:buClr>
                <a:srgbClr val="8BDCFF"/>
              </a:buClr>
              <a:defRPr>
                <a:solidFill>
                  <a:schemeClr val="bg1"/>
                </a:solidFill>
              </a:defRPr>
            </a:lvl1pPr>
            <a:lvl2pPr>
              <a:buClr>
                <a:srgbClr val="8BDCFF"/>
              </a:buClr>
              <a:defRPr>
                <a:solidFill>
                  <a:schemeClr val="bg1"/>
                </a:solidFill>
              </a:defRPr>
            </a:lvl2pPr>
            <a:lvl3pPr>
              <a:buClr>
                <a:srgbClr val="8BDCFF"/>
              </a:buClr>
              <a:defRPr>
                <a:solidFill>
                  <a:schemeClr val="bg1"/>
                </a:solidFill>
              </a:defRPr>
            </a:lvl3pPr>
            <a:lvl4pPr>
              <a:buClr>
                <a:srgbClr val="8BDCFF"/>
              </a:buClr>
              <a:defRPr>
                <a:solidFill>
                  <a:schemeClr val="bg1"/>
                </a:solidFill>
              </a:defRPr>
            </a:lvl4pPr>
            <a:lvl5pPr>
              <a:buClr>
                <a:srgbClr val="8BDCFF"/>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9" name="Picture 8">
            <a:extLst>
              <a:ext uri="{FF2B5EF4-FFF2-40B4-BE49-F238E27FC236}">
                <a16:creationId xmlns:a16="http://schemas.microsoft.com/office/drawing/2014/main" id="{3316E472-F8FA-464B-ABC5-F34245680861}"/>
              </a:ext>
            </a:extLst>
          </p:cNvPr>
          <p:cNvPicPr>
            <a:picLocks noChangeAspect="1"/>
          </p:cNvPicPr>
          <p:nvPr userDrawn="1"/>
        </p:nvPicPr>
        <p:blipFill>
          <a:blip r:embed="rId2"/>
          <a:stretch>
            <a:fillRect/>
          </a:stretch>
        </p:blipFill>
        <p:spPr>
          <a:xfrm>
            <a:off x="378350" y="375176"/>
            <a:ext cx="459849" cy="508683"/>
          </a:xfrm>
          <a:prstGeom prst="rect">
            <a:avLst/>
          </a:prstGeom>
        </p:spPr>
      </p:pic>
      <p:sp>
        <p:nvSpPr>
          <p:cNvPr id="8" name="Slide Number Placeholder 3">
            <a:extLst>
              <a:ext uri="{FF2B5EF4-FFF2-40B4-BE49-F238E27FC236}">
                <a16:creationId xmlns:a16="http://schemas.microsoft.com/office/drawing/2014/main" id="{48DE96E6-F1AC-8145-9EE9-3B44B58716D0}"/>
              </a:ext>
            </a:extLst>
          </p:cNvPr>
          <p:cNvSpPr>
            <a:spLocks noGrp="1"/>
          </p:cNvSpPr>
          <p:nvPr>
            <p:ph type="sldNum" sz="quarter" idx="4"/>
          </p:nvPr>
        </p:nvSpPr>
        <p:spPr>
          <a:xfrm>
            <a:off x="11352213" y="6176963"/>
            <a:ext cx="468312" cy="312737"/>
          </a:xfrm>
          <a:prstGeom prst="rect">
            <a:avLst/>
          </a:prstGeom>
        </p:spPr>
        <p:txBody>
          <a:bodyPr vert="horz" lIns="0" tIns="0" rIns="0" bIns="0" rtlCol="0" anchor="b" anchorCtr="0"/>
          <a:lstStyle>
            <a:lvl1pPr algn="r">
              <a:defRPr sz="1200">
                <a:solidFill>
                  <a:schemeClr val="bg1"/>
                </a:solidFill>
              </a:defRPr>
            </a:lvl1pPr>
          </a:lstStyle>
          <a:p>
            <a:fld id="{896C5BCB-3BCE-864A-A833-C72AA62DE906}" type="slidenum">
              <a:rPr lang="fi-FI" smtClean="0"/>
              <a:pPr/>
              <a:t>‹#›</a:t>
            </a:fld>
            <a:endParaRPr lang="fi-FI" dirty="0"/>
          </a:p>
        </p:txBody>
      </p:sp>
    </p:spTree>
    <p:extLst>
      <p:ext uri="{BB962C8B-B14F-4D97-AF65-F5344CB8AC3E}">
        <p14:creationId xmlns:p14="http://schemas.microsoft.com/office/powerpoint/2010/main" val="2572773429"/>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i_kuva_väritausta_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62B73F-5601-8A4D-B7C1-30BC3554DF24}"/>
              </a:ext>
            </a:extLst>
          </p:cNvPr>
          <p:cNvSpPr/>
          <p:nvPr userDrawn="1"/>
        </p:nvSpPr>
        <p:spPr>
          <a:xfrm>
            <a:off x="-1" y="0"/>
            <a:ext cx="7170140" cy="6858000"/>
          </a:xfrm>
          <a:prstGeom prst="rect">
            <a:avLst/>
          </a:prstGeom>
          <a:solidFill>
            <a:srgbClr val="EEE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Picture Placeholder 5">
            <a:extLst>
              <a:ext uri="{FF2B5EF4-FFF2-40B4-BE49-F238E27FC236}">
                <a16:creationId xmlns:a16="http://schemas.microsoft.com/office/drawing/2014/main" id="{C4BA7D6C-13A8-024E-8315-8B3A9C2E7A86}"/>
              </a:ext>
            </a:extLst>
          </p:cNvPr>
          <p:cNvSpPr>
            <a:spLocks noGrp="1"/>
          </p:cNvSpPr>
          <p:nvPr>
            <p:ph type="pic" sz="quarter" idx="10"/>
          </p:nvPr>
        </p:nvSpPr>
        <p:spPr>
          <a:xfrm>
            <a:off x="7170138" y="0"/>
            <a:ext cx="5021861" cy="6857999"/>
          </a:xfrm>
        </p:spPr>
        <p:txBody>
          <a:bodyPr/>
          <a:lstStyle/>
          <a:p>
            <a:endParaRPr lang="fi-FI" dirty="0"/>
          </a:p>
        </p:txBody>
      </p:sp>
      <p:sp>
        <p:nvSpPr>
          <p:cNvPr id="2" name="Title 1">
            <a:extLst>
              <a:ext uri="{FF2B5EF4-FFF2-40B4-BE49-F238E27FC236}">
                <a16:creationId xmlns:a16="http://schemas.microsoft.com/office/drawing/2014/main" id="{2AD226DB-7897-3D4F-A849-132CC2180816}"/>
              </a:ext>
            </a:extLst>
          </p:cNvPr>
          <p:cNvSpPr>
            <a:spLocks noGrp="1"/>
          </p:cNvSpPr>
          <p:nvPr>
            <p:ph type="title"/>
          </p:nvPr>
        </p:nvSpPr>
        <p:spPr>
          <a:xfrm>
            <a:off x="839788" y="1052512"/>
            <a:ext cx="5256212" cy="1099422"/>
          </a:xfrm>
        </p:spPr>
        <p:txBody>
          <a:bodyPr anchor="t" anchorCtr="0"/>
          <a:lstStyle>
            <a:lvl1pPr algn="l">
              <a:defRPr sz="3600">
                <a:solidFill>
                  <a:srgbClr val="112D60"/>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C21EF3CD-6755-3142-87BF-0987C677B978}"/>
              </a:ext>
            </a:extLst>
          </p:cNvPr>
          <p:cNvSpPr>
            <a:spLocks noGrp="1"/>
          </p:cNvSpPr>
          <p:nvPr>
            <p:ph idx="1"/>
          </p:nvPr>
        </p:nvSpPr>
        <p:spPr>
          <a:xfrm>
            <a:off x="838199" y="2365064"/>
            <a:ext cx="5257800" cy="4125600"/>
          </a:xfrm>
        </p:spPr>
        <p:txBody>
          <a:bodyPr>
            <a:normAutofit/>
          </a:bodyPr>
          <a:lstStyle>
            <a:lvl1pPr>
              <a:spcBef>
                <a:spcPts val="1600"/>
              </a:spcBef>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9" name="Picture 8">
            <a:extLst>
              <a:ext uri="{FF2B5EF4-FFF2-40B4-BE49-F238E27FC236}">
                <a16:creationId xmlns:a16="http://schemas.microsoft.com/office/drawing/2014/main" id="{3316E472-F8FA-464B-ABC5-F34245680861}"/>
              </a:ext>
            </a:extLst>
          </p:cNvPr>
          <p:cNvPicPr>
            <a:picLocks noChangeAspect="1"/>
          </p:cNvPicPr>
          <p:nvPr userDrawn="1"/>
        </p:nvPicPr>
        <p:blipFill>
          <a:blip r:embed="rId2"/>
          <a:stretch>
            <a:fillRect/>
          </a:stretch>
        </p:blipFill>
        <p:spPr>
          <a:xfrm>
            <a:off x="378350" y="375176"/>
            <a:ext cx="459850" cy="508683"/>
          </a:xfrm>
          <a:prstGeom prst="rect">
            <a:avLst/>
          </a:prstGeom>
        </p:spPr>
      </p:pic>
      <p:sp>
        <p:nvSpPr>
          <p:cNvPr id="8" name="Slide Number Placeholder 3">
            <a:extLst>
              <a:ext uri="{FF2B5EF4-FFF2-40B4-BE49-F238E27FC236}">
                <a16:creationId xmlns:a16="http://schemas.microsoft.com/office/drawing/2014/main" id="{69864AF4-B40D-4F49-8280-CB15F3938D70}"/>
              </a:ext>
            </a:extLst>
          </p:cNvPr>
          <p:cNvSpPr>
            <a:spLocks noGrp="1"/>
          </p:cNvSpPr>
          <p:nvPr>
            <p:ph type="sldNum" sz="quarter" idx="4"/>
          </p:nvPr>
        </p:nvSpPr>
        <p:spPr>
          <a:xfrm>
            <a:off x="11352213" y="6176963"/>
            <a:ext cx="468312" cy="312737"/>
          </a:xfrm>
          <a:prstGeom prst="rect">
            <a:avLst/>
          </a:prstGeom>
        </p:spPr>
        <p:txBody>
          <a:bodyPr vert="horz" lIns="0" tIns="0" rIns="0" bIns="0" rtlCol="0" anchor="b" anchorCtr="0"/>
          <a:lstStyle>
            <a:lvl1pPr algn="r">
              <a:defRPr sz="1200">
                <a:solidFill>
                  <a:schemeClr val="bg1"/>
                </a:solidFill>
              </a:defRPr>
            </a:lvl1pPr>
          </a:lstStyle>
          <a:p>
            <a:fld id="{896C5BCB-3BCE-864A-A833-C72AA62DE906}" type="slidenum">
              <a:rPr lang="fi-FI" smtClean="0"/>
              <a:pPr/>
              <a:t>‹#›</a:t>
            </a:fld>
            <a:endParaRPr lang="fi-FI" dirty="0"/>
          </a:p>
        </p:txBody>
      </p:sp>
    </p:spTree>
    <p:extLst>
      <p:ext uri="{BB962C8B-B14F-4D97-AF65-F5344CB8AC3E}">
        <p14:creationId xmlns:p14="http://schemas.microsoft.com/office/powerpoint/2010/main" val="1112151877"/>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i_kuva_väritausta_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62B73F-5601-8A4D-B7C1-30BC3554DF24}"/>
              </a:ext>
            </a:extLst>
          </p:cNvPr>
          <p:cNvSpPr/>
          <p:nvPr userDrawn="1"/>
        </p:nvSpPr>
        <p:spPr>
          <a:xfrm>
            <a:off x="-1" y="0"/>
            <a:ext cx="7170140" cy="6858000"/>
          </a:xfrm>
          <a:prstGeom prst="rect">
            <a:avLst/>
          </a:prstGeom>
          <a:solidFill>
            <a:srgbClr val="8B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Picture Placeholder 5">
            <a:extLst>
              <a:ext uri="{FF2B5EF4-FFF2-40B4-BE49-F238E27FC236}">
                <a16:creationId xmlns:a16="http://schemas.microsoft.com/office/drawing/2014/main" id="{C4BA7D6C-13A8-024E-8315-8B3A9C2E7A86}"/>
              </a:ext>
            </a:extLst>
          </p:cNvPr>
          <p:cNvSpPr>
            <a:spLocks noGrp="1"/>
          </p:cNvSpPr>
          <p:nvPr>
            <p:ph type="pic" sz="quarter" idx="10"/>
          </p:nvPr>
        </p:nvSpPr>
        <p:spPr>
          <a:xfrm>
            <a:off x="7170138" y="0"/>
            <a:ext cx="5021861" cy="6857999"/>
          </a:xfrm>
        </p:spPr>
        <p:txBody>
          <a:bodyPr/>
          <a:lstStyle/>
          <a:p>
            <a:endParaRPr lang="fi-FI"/>
          </a:p>
        </p:txBody>
      </p:sp>
      <p:sp>
        <p:nvSpPr>
          <p:cNvPr id="2" name="Title 1">
            <a:extLst>
              <a:ext uri="{FF2B5EF4-FFF2-40B4-BE49-F238E27FC236}">
                <a16:creationId xmlns:a16="http://schemas.microsoft.com/office/drawing/2014/main" id="{2AD226DB-7897-3D4F-A849-132CC2180816}"/>
              </a:ext>
            </a:extLst>
          </p:cNvPr>
          <p:cNvSpPr>
            <a:spLocks noGrp="1"/>
          </p:cNvSpPr>
          <p:nvPr>
            <p:ph type="title"/>
          </p:nvPr>
        </p:nvSpPr>
        <p:spPr>
          <a:xfrm>
            <a:off x="839788" y="1052512"/>
            <a:ext cx="5256212" cy="1099422"/>
          </a:xfrm>
        </p:spPr>
        <p:txBody>
          <a:bodyPr anchor="t" anchorCtr="0"/>
          <a:lstStyle>
            <a:lvl1pPr algn="l">
              <a:defRPr sz="3600">
                <a:solidFill>
                  <a:srgbClr val="112D60"/>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C21EF3CD-6755-3142-87BF-0987C677B978}"/>
              </a:ext>
            </a:extLst>
          </p:cNvPr>
          <p:cNvSpPr>
            <a:spLocks noGrp="1"/>
          </p:cNvSpPr>
          <p:nvPr>
            <p:ph idx="1"/>
          </p:nvPr>
        </p:nvSpPr>
        <p:spPr>
          <a:xfrm>
            <a:off x="838199" y="2365065"/>
            <a:ext cx="5257800" cy="4124635"/>
          </a:xfrm>
        </p:spPr>
        <p:txBody>
          <a:bodyPr/>
          <a:lstStyle>
            <a:lvl1pPr>
              <a:spcBef>
                <a:spcPts val="1600"/>
              </a:spcBef>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9" name="Picture 8">
            <a:extLst>
              <a:ext uri="{FF2B5EF4-FFF2-40B4-BE49-F238E27FC236}">
                <a16:creationId xmlns:a16="http://schemas.microsoft.com/office/drawing/2014/main" id="{3316E472-F8FA-464B-ABC5-F34245680861}"/>
              </a:ext>
            </a:extLst>
          </p:cNvPr>
          <p:cNvPicPr>
            <a:picLocks noChangeAspect="1"/>
          </p:cNvPicPr>
          <p:nvPr userDrawn="1"/>
        </p:nvPicPr>
        <p:blipFill>
          <a:blip r:embed="rId2"/>
          <a:stretch>
            <a:fillRect/>
          </a:stretch>
        </p:blipFill>
        <p:spPr>
          <a:xfrm>
            <a:off x="378350" y="375176"/>
            <a:ext cx="459850" cy="508683"/>
          </a:xfrm>
          <a:prstGeom prst="rect">
            <a:avLst/>
          </a:prstGeom>
        </p:spPr>
      </p:pic>
      <p:sp>
        <p:nvSpPr>
          <p:cNvPr id="8" name="Slide Number Placeholder 3">
            <a:extLst>
              <a:ext uri="{FF2B5EF4-FFF2-40B4-BE49-F238E27FC236}">
                <a16:creationId xmlns:a16="http://schemas.microsoft.com/office/drawing/2014/main" id="{AA73EE8A-968C-DD48-AF39-AB20951745B3}"/>
              </a:ext>
            </a:extLst>
          </p:cNvPr>
          <p:cNvSpPr>
            <a:spLocks noGrp="1"/>
          </p:cNvSpPr>
          <p:nvPr>
            <p:ph type="sldNum" sz="quarter" idx="4"/>
          </p:nvPr>
        </p:nvSpPr>
        <p:spPr>
          <a:xfrm>
            <a:off x="11352213" y="6176963"/>
            <a:ext cx="468312" cy="312737"/>
          </a:xfrm>
          <a:prstGeom prst="rect">
            <a:avLst/>
          </a:prstGeom>
        </p:spPr>
        <p:txBody>
          <a:bodyPr vert="horz" lIns="0" tIns="0" rIns="0" bIns="0" rtlCol="0" anchor="b" anchorCtr="0"/>
          <a:lstStyle>
            <a:lvl1pPr algn="r">
              <a:defRPr sz="1200">
                <a:solidFill>
                  <a:schemeClr val="bg1"/>
                </a:solidFill>
              </a:defRPr>
            </a:lvl1pPr>
          </a:lstStyle>
          <a:p>
            <a:fld id="{896C5BCB-3BCE-864A-A833-C72AA62DE906}" type="slidenum">
              <a:rPr lang="fi-FI" smtClean="0"/>
              <a:pPr/>
              <a:t>‹#›</a:t>
            </a:fld>
            <a:endParaRPr lang="fi-FI" dirty="0"/>
          </a:p>
        </p:txBody>
      </p:sp>
    </p:spTree>
    <p:extLst>
      <p:ext uri="{BB962C8B-B14F-4D97-AF65-F5344CB8AC3E}">
        <p14:creationId xmlns:p14="http://schemas.microsoft.com/office/powerpoint/2010/main" val="147115413"/>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71BE75-A4FA-CF4E-B959-B9BB13BF940A}"/>
              </a:ext>
            </a:extLst>
          </p:cNvPr>
          <p:cNvSpPr>
            <a:spLocks noGrp="1"/>
          </p:cNvSpPr>
          <p:nvPr>
            <p:ph type="title"/>
          </p:nvPr>
        </p:nvSpPr>
        <p:spPr>
          <a:xfrm>
            <a:off x="838200" y="750907"/>
            <a:ext cx="10515600" cy="553998"/>
          </a:xfrm>
          <a:prstGeom prst="rect">
            <a:avLst/>
          </a:prstGeom>
        </p:spPr>
        <p:txBody>
          <a:bodyPr vert="horz" lIns="0" tIns="0" rIns="0" bIns="0" rtlCol="0" anchor="ctr">
            <a:sp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82AFFD35-91B2-174A-8605-FB900C1FEC89}"/>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Slide Number Placeholder 3">
            <a:extLst>
              <a:ext uri="{FF2B5EF4-FFF2-40B4-BE49-F238E27FC236}">
                <a16:creationId xmlns:a16="http://schemas.microsoft.com/office/drawing/2014/main" id="{7C4DA15E-93D8-584F-913E-BE1F0E30E7C5}"/>
              </a:ext>
            </a:extLst>
          </p:cNvPr>
          <p:cNvSpPr>
            <a:spLocks noGrp="1"/>
          </p:cNvSpPr>
          <p:nvPr>
            <p:ph type="sldNum" sz="quarter" idx="4"/>
          </p:nvPr>
        </p:nvSpPr>
        <p:spPr>
          <a:xfrm>
            <a:off x="11352213" y="6176963"/>
            <a:ext cx="468312" cy="312737"/>
          </a:xfrm>
          <a:prstGeom prst="rect">
            <a:avLst/>
          </a:prstGeom>
        </p:spPr>
        <p:txBody>
          <a:bodyPr vert="horz" lIns="0" tIns="0" rIns="0" bIns="0" rtlCol="0" anchor="b" anchorCtr="0"/>
          <a:lstStyle>
            <a:lvl1pPr algn="r">
              <a:defRPr sz="1200">
                <a:solidFill>
                  <a:schemeClr val="tx1">
                    <a:tint val="75000"/>
                  </a:schemeClr>
                </a:solidFill>
              </a:defRPr>
            </a:lvl1pPr>
          </a:lstStyle>
          <a:p>
            <a:fld id="{896C5BCB-3BCE-864A-A833-C72AA62DE906}" type="slidenum">
              <a:rPr lang="fi-FI" smtClean="0"/>
              <a:t>‹#›</a:t>
            </a:fld>
            <a:endParaRPr lang="fi-FI" dirty="0"/>
          </a:p>
        </p:txBody>
      </p:sp>
    </p:spTree>
    <p:extLst>
      <p:ext uri="{BB962C8B-B14F-4D97-AF65-F5344CB8AC3E}">
        <p14:creationId xmlns:p14="http://schemas.microsoft.com/office/powerpoint/2010/main" val="356645549"/>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69" r:id="rId3"/>
    <p:sldLayoutId id="2147483663" r:id="rId4"/>
    <p:sldLayoutId id="2147483664" r:id="rId5"/>
    <p:sldLayoutId id="2147483666" r:id="rId6"/>
    <p:sldLayoutId id="2147483667" r:id="rId7"/>
    <p:sldLayoutId id="2147483668" r:id="rId8"/>
    <p:sldLayoutId id="2147483665" r:id="rId9"/>
    <p:sldLayoutId id="2147483650" r:id="rId10"/>
    <p:sldLayoutId id="2147483660" r:id="rId11"/>
    <p:sldLayoutId id="2147483662" r:id="rId12"/>
    <p:sldLayoutId id="2147483661" r:id="rId13"/>
    <p:sldLayoutId id="2147483652" r:id="rId14"/>
    <p:sldLayoutId id="2147483653" r:id="rId15"/>
    <p:sldLayoutId id="2147483670" r:id="rId16"/>
    <p:sldLayoutId id="2147483654" r:id="rId17"/>
    <p:sldLayoutId id="2147483673" r:id="rId18"/>
    <p:sldLayoutId id="2147483674" r:id="rId19"/>
  </p:sldLayoutIdLst>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hf hdr="0" ftr="0" dt="0"/>
  <p:txStyles>
    <p:titleStyle>
      <a:lvl1pPr algn="l" defTabSz="914400" rtl="0" eaLnBrk="1" latinLnBrk="0" hangingPunct="1">
        <a:lnSpc>
          <a:spcPct val="100000"/>
        </a:lnSpc>
        <a:spcBef>
          <a:spcPct val="0"/>
        </a:spcBef>
        <a:buNone/>
        <a:defRPr sz="3600" b="1" i="0" kern="1200" cap="all" baseline="0">
          <a:solidFill>
            <a:srgbClr val="4F96DD"/>
          </a:solidFill>
          <a:latin typeface="Tahoma" panose="020B0604030504040204" pitchFamily="34" charset="0"/>
          <a:ea typeface="Tahoma" panose="020B0604030504040204" pitchFamily="34" charset="0"/>
          <a:cs typeface="Tahoma" panose="020B0604030504040204" pitchFamily="34" charset="0"/>
        </a:defRPr>
      </a:lvl1pPr>
    </p:titleStyle>
    <p:bodyStyle>
      <a:lvl1pPr marL="158400" indent="-158400" algn="l" defTabSz="57150" rtl="0" eaLnBrk="1" latinLnBrk="0" hangingPunct="1">
        <a:lnSpc>
          <a:spcPct val="100000"/>
        </a:lnSpc>
        <a:spcBef>
          <a:spcPts val="1000"/>
        </a:spcBef>
        <a:spcAft>
          <a:spcPts val="0"/>
        </a:spcAft>
        <a:buClr>
          <a:srgbClr val="112D60"/>
        </a:buClr>
        <a:buSzPct val="80000"/>
        <a:buFont typeface="Arial" panose="020B0604020202020204" pitchFamily="34" charset="0"/>
        <a:buChar char="•"/>
        <a:tabLst/>
        <a:defRPr sz="2000" kern="1200" baseline="0">
          <a:solidFill>
            <a:schemeClr val="tx1">
              <a:lumMod val="75000"/>
              <a:lumOff val="25000"/>
            </a:schemeClr>
          </a:solidFill>
          <a:latin typeface="Calibri" panose="020F0502020204030204" pitchFamily="34" charset="0"/>
          <a:ea typeface="+mn-ea"/>
          <a:cs typeface="+mn-cs"/>
        </a:defRPr>
      </a:lvl1pPr>
      <a:lvl2pPr marL="338400" indent="-158400" algn="l" defTabSz="57150" rtl="0" eaLnBrk="1" latinLnBrk="0" hangingPunct="1">
        <a:lnSpc>
          <a:spcPct val="100000"/>
        </a:lnSpc>
        <a:spcBef>
          <a:spcPts val="500"/>
        </a:spcBef>
        <a:spcAft>
          <a:spcPts val="0"/>
        </a:spcAft>
        <a:buClr>
          <a:srgbClr val="112D60"/>
        </a:buClr>
        <a:buSzPct val="80000"/>
        <a:buFont typeface="Arial" panose="020B0604020202020204" pitchFamily="34" charset="0"/>
        <a:buChar char="•"/>
        <a:tabLst/>
        <a:defRPr sz="2000" kern="1200" baseline="0">
          <a:solidFill>
            <a:schemeClr val="tx1">
              <a:lumMod val="75000"/>
              <a:lumOff val="25000"/>
            </a:schemeClr>
          </a:solidFill>
          <a:latin typeface="Calibri" panose="020F0502020204030204" pitchFamily="34" charset="0"/>
          <a:ea typeface="+mn-ea"/>
          <a:cs typeface="+mn-cs"/>
        </a:defRPr>
      </a:lvl2pPr>
      <a:lvl3pPr marL="518400" indent="-158400" algn="l" defTabSz="57150" rtl="0" eaLnBrk="1" latinLnBrk="0" hangingPunct="1">
        <a:lnSpc>
          <a:spcPct val="100000"/>
        </a:lnSpc>
        <a:spcBef>
          <a:spcPts val="500"/>
        </a:spcBef>
        <a:spcAft>
          <a:spcPts val="0"/>
        </a:spcAft>
        <a:buClr>
          <a:srgbClr val="112D60"/>
        </a:buClr>
        <a:buSzPct val="80000"/>
        <a:buFont typeface="Arial" panose="020B0604020202020204" pitchFamily="34" charset="0"/>
        <a:buChar char="•"/>
        <a:tabLst/>
        <a:defRPr sz="2000" kern="1200" baseline="0">
          <a:solidFill>
            <a:schemeClr val="tx1">
              <a:lumMod val="75000"/>
              <a:lumOff val="25000"/>
            </a:schemeClr>
          </a:solidFill>
          <a:latin typeface="Calibri" panose="020F0502020204030204" pitchFamily="34" charset="0"/>
          <a:ea typeface="+mn-ea"/>
          <a:cs typeface="+mn-cs"/>
        </a:defRPr>
      </a:lvl3pPr>
      <a:lvl4pPr marL="698400" indent="-158400" algn="l" defTabSz="57150" rtl="0" eaLnBrk="1" latinLnBrk="0" hangingPunct="1">
        <a:lnSpc>
          <a:spcPct val="100000"/>
        </a:lnSpc>
        <a:spcBef>
          <a:spcPts val="500"/>
        </a:spcBef>
        <a:spcAft>
          <a:spcPts val="0"/>
        </a:spcAft>
        <a:buClr>
          <a:srgbClr val="112D60"/>
        </a:buClr>
        <a:buSzPct val="80000"/>
        <a:buFont typeface="Arial" panose="020B0604020202020204" pitchFamily="34" charset="0"/>
        <a:buChar char="•"/>
        <a:tabLst/>
        <a:defRPr sz="2000" kern="1200" baseline="0">
          <a:solidFill>
            <a:schemeClr val="tx1">
              <a:lumMod val="75000"/>
              <a:lumOff val="25000"/>
            </a:schemeClr>
          </a:solidFill>
          <a:latin typeface="Calibri" panose="020F0502020204030204" pitchFamily="34" charset="0"/>
          <a:ea typeface="+mn-ea"/>
          <a:cs typeface="+mn-cs"/>
        </a:defRPr>
      </a:lvl4pPr>
      <a:lvl5pPr marL="878400" indent="-158400" algn="l" defTabSz="57150" rtl="0" eaLnBrk="1" latinLnBrk="0" hangingPunct="1">
        <a:lnSpc>
          <a:spcPct val="100000"/>
        </a:lnSpc>
        <a:spcBef>
          <a:spcPts val="500"/>
        </a:spcBef>
        <a:spcAft>
          <a:spcPts val="0"/>
        </a:spcAft>
        <a:buClr>
          <a:srgbClr val="112D60"/>
        </a:buClr>
        <a:buSzPct val="80000"/>
        <a:buFont typeface="Arial" panose="020B0604020202020204" pitchFamily="34" charset="0"/>
        <a:buChar char="•"/>
        <a:tabLst/>
        <a:defRPr sz="2000" kern="1200" baseline="0">
          <a:solidFill>
            <a:schemeClr val="tx1">
              <a:lumMod val="75000"/>
              <a:lumOff val="2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234" userDrawn="1">
          <p15:clr>
            <a:srgbClr val="F26B43"/>
          </p15:clr>
        </p15:guide>
        <p15:guide id="4" pos="7446" userDrawn="1">
          <p15:clr>
            <a:srgbClr val="F26B43"/>
          </p15:clr>
        </p15:guide>
        <p15:guide id="5" orient="horz" pos="4088" userDrawn="1">
          <p15:clr>
            <a:srgbClr val="F26B43"/>
          </p15:clr>
        </p15:guide>
        <p15:guide id="6" orient="horz" pos="232" userDrawn="1">
          <p15:clr>
            <a:srgbClr val="F26B43"/>
          </p15:clr>
        </p15:guide>
        <p15:guide id="7" pos="529" userDrawn="1">
          <p15:clr>
            <a:srgbClr val="F26B43"/>
          </p15:clr>
        </p15:guide>
        <p15:guide id="8" pos="7151" userDrawn="1">
          <p15:clr>
            <a:srgbClr val="F26B43"/>
          </p15:clr>
        </p15:guide>
        <p15:guide id="9" orient="horz" pos="663" userDrawn="1">
          <p15:clr>
            <a:srgbClr val="F26B43"/>
          </p15:clr>
        </p15:guide>
        <p15:guide id="10" pos="3840" userDrawn="1">
          <p15:clr>
            <a:srgbClr val="F26B43"/>
          </p15:clr>
        </p15:guide>
        <p15:guide id="11" orient="horz" pos="436" userDrawn="1">
          <p15:clr>
            <a:srgbClr val="F26B43"/>
          </p15:clr>
        </p15:guide>
        <p15:guide id="12" orient="horz" pos="119" userDrawn="1">
          <p15:clr>
            <a:srgbClr val="F26B43"/>
          </p15:clr>
        </p15:guide>
        <p15:guide id="13" pos="121" userDrawn="1">
          <p15:clr>
            <a:srgbClr val="F26B43"/>
          </p15:clr>
        </p15:guide>
        <p15:guide id="14" orient="horz" pos="4201" userDrawn="1">
          <p15:clr>
            <a:srgbClr val="F26B43"/>
          </p15:clr>
        </p15:guide>
        <p15:guide id="15" pos="755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8B2620-5FE4-C340-8AB9-0A8B64F50952}"/>
              </a:ext>
            </a:extLst>
          </p:cNvPr>
          <p:cNvPicPr>
            <a:picLocks noChangeAspect="1"/>
          </p:cNvPicPr>
          <p:nvPr/>
        </p:nvPicPr>
        <p:blipFill>
          <a:blip r:embed="rId2"/>
          <a:stretch>
            <a:fillRect/>
          </a:stretch>
        </p:blipFill>
        <p:spPr>
          <a:xfrm>
            <a:off x="5213985" y="1546860"/>
            <a:ext cx="1764030" cy="1882140"/>
          </a:xfrm>
          <a:prstGeom prst="rect">
            <a:avLst/>
          </a:prstGeom>
        </p:spPr>
      </p:pic>
      <p:sp>
        <p:nvSpPr>
          <p:cNvPr id="5" name="Title 4">
            <a:extLst>
              <a:ext uri="{FF2B5EF4-FFF2-40B4-BE49-F238E27FC236}">
                <a16:creationId xmlns:a16="http://schemas.microsoft.com/office/drawing/2014/main" id="{DA2C9E67-E77A-EA4B-8769-B4D198FA357D}"/>
              </a:ext>
            </a:extLst>
          </p:cNvPr>
          <p:cNvSpPr>
            <a:spLocks noGrp="1"/>
          </p:cNvSpPr>
          <p:nvPr>
            <p:ph type="ctrTitle"/>
          </p:nvPr>
        </p:nvSpPr>
        <p:spPr>
          <a:xfrm>
            <a:off x="1524000" y="3674521"/>
            <a:ext cx="9144000" cy="1231106"/>
          </a:xfrm>
        </p:spPr>
        <p:txBody>
          <a:bodyPr/>
          <a:lstStyle/>
          <a:p>
            <a:r>
              <a:rPr lang="fi-FI" dirty="0">
                <a:solidFill>
                  <a:schemeClr val="accent4"/>
                </a:solidFill>
              </a:rPr>
              <a:t>lapsiystävällisyys kunnassa lasten ja nuorten silmin</a:t>
            </a:r>
            <a:endParaRPr lang="fi-FI" dirty="0"/>
          </a:p>
        </p:txBody>
      </p:sp>
      <p:sp>
        <p:nvSpPr>
          <p:cNvPr id="2" name="Dian numeron paikkamerkki 1"/>
          <p:cNvSpPr>
            <a:spLocks noGrp="1"/>
          </p:cNvSpPr>
          <p:nvPr>
            <p:ph type="sldNum" sz="quarter" idx="4"/>
          </p:nvPr>
        </p:nvSpPr>
        <p:spPr/>
        <p:txBody>
          <a:bodyPr/>
          <a:lstStyle/>
          <a:p>
            <a:fld id="{896C5BCB-3BCE-864A-A833-C72AA62DE906}" type="slidenum">
              <a:rPr lang="fi-FI" smtClean="0"/>
              <a:pPr/>
              <a:t>1</a:t>
            </a:fld>
            <a:endParaRPr lang="fi-FI" dirty="0"/>
          </a:p>
        </p:txBody>
      </p:sp>
    </p:spTree>
    <p:extLst>
      <p:ext uri="{BB962C8B-B14F-4D97-AF65-F5344CB8AC3E}">
        <p14:creationId xmlns:p14="http://schemas.microsoft.com/office/powerpoint/2010/main" val="3422640209"/>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171873"/>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430AC7B6-FC47-4269-AAFA-7E9C81B7B3CB}"/>
              </a:ext>
            </a:extLst>
          </p:cNvPr>
          <p:cNvSpPr>
            <a:spLocks noGrp="1"/>
          </p:cNvSpPr>
          <p:nvPr>
            <p:ph type="title"/>
          </p:nvPr>
        </p:nvSpPr>
        <p:spPr>
          <a:xfrm>
            <a:off x="4555367" y="249979"/>
            <a:ext cx="5793675" cy="1188403"/>
          </a:xfrm>
        </p:spPr>
        <p:txBody>
          <a:bodyPr>
            <a:normAutofit fontScale="90000"/>
          </a:bodyPr>
          <a:lstStyle/>
          <a:p>
            <a:r>
              <a:rPr lang="fi-FI" sz="2000" dirty="0"/>
              <a:t>Että täällä olisi lapsiystävällisiä</a:t>
            </a:r>
            <a:br>
              <a:rPr lang="fi-FI" sz="2000" dirty="0"/>
            </a:br>
            <a:r>
              <a:rPr lang="fi-FI" sz="2000" dirty="0"/>
              <a:t>ihmisiä, esimerkiksi opettajia.</a:t>
            </a:r>
            <a:br>
              <a:rPr lang="fi-FI" sz="2000" dirty="0"/>
            </a:br>
            <a:r>
              <a:rPr lang="fi-FI" sz="2000" dirty="0"/>
              <a:t>5lk.</a:t>
            </a:r>
            <a:r>
              <a:rPr lang="fi-FI" sz="2400" dirty="0"/>
              <a:t/>
            </a:r>
            <a:br>
              <a:rPr lang="fi-FI" sz="2400" dirty="0"/>
            </a:br>
            <a:r>
              <a:rPr lang="fi-FI" dirty="0"/>
              <a:t/>
            </a:r>
            <a:br>
              <a:rPr lang="fi-FI" dirty="0"/>
            </a:br>
            <a:endParaRPr lang="fi-FI" dirty="0">
              <a:solidFill>
                <a:srgbClr val="000000"/>
              </a:solidFill>
            </a:endParaRPr>
          </a:p>
        </p:txBody>
      </p:sp>
      <p:sp>
        <p:nvSpPr>
          <p:cNvPr id="1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Kuvan paikkamerkki 3">
            <a:extLst>
              <a:ext uri="{FF2B5EF4-FFF2-40B4-BE49-F238E27FC236}">
                <a16:creationId xmlns:a16="http://schemas.microsoft.com/office/drawing/2014/main" id="{2C555EA8-EE25-4AAF-8EA6-C47D5E05AFBE}"/>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5844" r="15842"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4" name="Dian numeron paikkamerkki 3">
            <a:extLst>
              <a:ext uri="{FF2B5EF4-FFF2-40B4-BE49-F238E27FC236}">
                <a16:creationId xmlns:a16="http://schemas.microsoft.com/office/drawing/2014/main" id="{4EA2F27D-5E33-472D-BCF9-5015E605F23F}"/>
              </a:ext>
            </a:extLst>
          </p:cNvPr>
          <p:cNvSpPr>
            <a:spLocks noGrp="1"/>
          </p:cNvSpPr>
          <p:nvPr>
            <p:ph type="sldNum" sz="quarter" idx="4"/>
          </p:nvPr>
        </p:nvSpPr>
        <p:spPr>
          <a:xfrm>
            <a:off x="10825930" y="6223702"/>
            <a:ext cx="570728" cy="314067"/>
          </a:xfrm>
        </p:spPr>
        <p:txBody>
          <a:bodyPr>
            <a:normAutofit/>
          </a:bodyPr>
          <a:lstStyle/>
          <a:p>
            <a:pPr>
              <a:spcAft>
                <a:spcPts val="600"/>
              </a:spcAft>
            </a:pPr>
            <a:fld id="{896C5BCB-3BCE-864A-A833-C72AA62DE906}" type="slidenum">
              <a:rPr lang="fi-FI" sz="1100">
                <a:solidFill>
                  <a:srgbClr val="898989"/>
                </a:solidFill>
              </a:rPr>
              <a:pPr>
                <a:spcAft>
                  <a:spcPts val="600"/>
                </a:spcAft>
              </a:pPr>
              <a:t>2</a:t>
            </a:fld>
            <a:endParaRPr lang="fi-FI" sz="1100">
              <a:solidFill>
                <a:srgbClr val="898989"/>
              </a:solidFill>
            </a:endParaRPr>
          </a:p>
        </p:txBody>
      </p:sp>
      <p:sp>
        <p:nvSpPr>
          <p:cNvPr id="11" name="Sisällön paikkamerkki 10">
            <a:extLst>
              <a:ext uri="{FF2B5EF4-FFF2-40B4-BE49-F238E27FC236}">
                <a16:creationId xmlns:a16="http://schemas.microsoft.com/office/drawing/2014/main" id="{B6590186-F770-44C5-A817-D2DFCD9DA8C6}"/>
              </a:ext>
            </a:extLst>
          </p:cNvPr>
          <p:cNvSpPr txBox="1">
            <a:spLocks noGrp="1"/>
          </p:cNvSpPr>
          <p:nvPr>
            <p:ph idx="1"/>
          </p:nvPr>
        </p:nvSpPr>
        <p:spPr>
          <a:xfrm>
            <a:off x="6091238" y="2420938"/>
            <a:ext cx="159659" cy="2231380"/>
          </a:xfrm>
          <a:prstGeom prst="rect">
            <a:avLst/>
          </a:prstGeom>
          <a:noFill/>
        </p:spPr>
        <p:txBody>
          <a:bodyPr wrap="none" lIns="0" tIns="0" rIns="0" bIns="0" rtlCol="0">
            <a:spAutoFit/>
          </a:bodyPr>
          <a:lstStyle/>
          <a:p>
            <a:pPr>
              <a:spcAft>
                <a:spcPts val="1600"/>
              </a:spcAft>
            </a:pPr>
            <a:endParaRPr lang="fi-FI" dirty="0"/>
          </a:p>
          <a:p>
            <a:pPr>
              <a:spcAft>
                <a:spcPts val="1600"/>
              </a:spcAft>
            </a:pPr>
            <a:endParaRPr lang="fi-FI" dirty="0"/>
          </a:p>
          <a:p>
            <a:pPr>
              <a:spcAft>
                <a:spcPts val="1600"/>
              </a:spcAft>
            </a:pPr>
            <a:endParaRPr lang="fi-FI" dirty="0"/>
          </a:p>
          <a:p>
            <a:pPr>
              <a:spcAft>
                <a:spcPts val="1600"/>
              </a:spcAft>
            </a:pPr>
            <a:endParaRPr lang="fi-FI" dirty="0">
              <a:solidFill>
                <a:schemeClr val="tx1">
                  <a:lumMod val="75000"/>
                  <a:lumOff val="25000"/>
                </a:schemeClr>
              </a:solidFill>
            </a:endParaRPr>
          </a:p>
        </p:txBody>
      </p:sp>
      <p:sp>
        <p:nvSpPr>
          <p:cNvPr id="16" name="Otsikko 1">
            <a:extLst>
              <a:ext uri="{FF2B5EF4-FFF2-40B4-BE49-F238E27FC236}">
                <a16:creationId xmlns:a16="http://schemas.microsoft.com/office/drawing/2014/main" id="{922FB14E-2243-4FC5-B087-730EA9123672}"/>
              </a:ext>
            </a:extLst>
          </p:cNvPr>
          <p:cNvSpPr txBox="1">
            <a:spLocks/>
          </p:cNvSpPr>
          <p:nvPr/>
        </p:nvSpPr>
        <p:spPr>
          <a:xfrm>
            <a:off x="8178046" y="4318830"/>
            <a:ext cx="4977976" cy="1454051"/>
          </a:xfrm>
          <a:prstGeom prst="rect">
            <a:avLst/>
          </a:prstGeom>
        </p:spPr>
        <p:txBody>
          <a:bodyPr vert="horz" lIns="0" tIns="0" rIns="0" bIns="0" rtlCol="0" anchor="t" anchorCtr="0">
            <a:normAutofit fontScale="52500" lnSpcReduction="20000"/>
          </a:bodyPr>
          <a:lstStyle>
            <a:lvl1pPr algn="l" defTabSz="914400" rtl="0" eaLnBrk="1" latinLnBrk="0" hangingPunct="1">
              <a:lnSpc>
                <a:spcPct val="100000"/>
              </a:lnSpc>
              <a:spcBef>
                <a:spcPct val="0"/>
              </a:spcBef>
              <a:buNone/>
              <a:defRPr sz="3600" b="1" i="0" kern="1200" cap="all" baseline="0">
                <a:solidFill>
                  <a:srgbClr val="4F96DD"/>
                </a:solidFill>
                <a:latin typeface="Tahoma" panose="020B0604030504040204" pitchFamily="34" charset="0"/>
                <a:ea typeface="Tahoma" panose="020B0604030504040204" pitchFamily="34" charset="0"/>
                <a:cs typeface="Tahoma" panose="020B0604030504040204" pitchFamily="34" charset="0"/>
              </a:defRPr>
            </a:lvl1pPr>
          </a:lstStyle>
          <a:p>
            <a:r>
              <a:rPr lang="fi-FI" sz="3400" dirty="0"/>
              <a:t>Lapsiystävällinen on se, </a:t>
            </a:r>
            <a:br>
              <a:rPr lang="fi-FI" sz="3400" dirty="0"/>
            </a:br>
            <a:r>
              <a:rPr lang="fi-FI" sz="3400" dirty="0"/>
              <a:t>että saa lapsiystävällisiä kavereita.</a:t>
            </a:r>
            <a:br>
              <a:rPr lang="fi-FI" sz="3400" dirty="0"/>
            </a:br>
            <a:r>
              <a:rPr lang="fi-FI" sz="3400" dirty="0"/>
              <a:t>1-2 lk.</a:t>
            </a:r>
          </a:p>
          <a:p>
            <a:r>
              <a:rPr lang="fi-FI" dirty="0"/>
              <a:t/>
            </a:r>
            <a:br>
              <a:rPr lang="fi-FI" dirty="0"/>
            </a:br>
            <a:endParaRPr lang="fi-FI" dirty="0">
              <a:solidFill>
                <a:srgbClr val="000000"/>
              </a:solidFill>
            </a:endParaRPr>
          </a:p>
        </p:txBody>
      </p:sp>
      <p:sp>
        <p:nvSpPr>
          <p:cNvPr id="18" name="Otsikko 1">
            <a:extLst>
              <a:ext uri="{FF2B5EF4-FFF2-40B4-BE49-F238E27FC236}">
                <a16:creationId xmlns:a16="http://schemas.microsoft.com/office/drawing/2014/main" id="{952E70BB-2DD3-43AB-A72F-75FD54DC43C1}"/>
              </a:ext>
            </a:extLst>
          </p:cNvPr>
          <p:cNvSpPr txBox="1">
            <a:spLocks/>
          </p:cNvSpPr>
          <p:nvPr/>
        </p:nvSpPr>
        <p:spPr>
          <a:xfrm>
            <a:off x="4806234" y="5403199"/>
            <a:ext cx="5405257" cy="1691737"/>
          </a:xfrm>
          <a:prstGeom prst="rect">
            <a:avLst/>
          </a:prstGeom>
        </p:spPr>
        <p:txBody>
          <a:bodyPr vert="horz" lIns="0" tIns="0" rIns="0" bIns="0" rtlCol="0" anchor="t" anchorCtr="0">
            <a:normAutofit fontScale="45000" lnSpcReduction="20000"/>
          </a:bodyPr>
          <a:lstStyle>
            <a:lvl1pPr algn="l" defTabSz="914400" rtl="0" eaLnBrk="1" latinLnBrk="0" hangingPunct="1">
              <a:lnSpc>
                <a:spcPct val="100000"/>
              </a:lnSpc>
              <a:spcBef>
                <a:spcPct val="0"/>
              </a:spcBef>
              <a:buNone/>
              <a:defRPr sz="3600" b="1" i="0" kern="1200" cap="all" baseline="0">
                <a:solidFill>
                  <a:srgbClr val="4F96DD"/>
                </a:solidFill>
                <a:latin typeface="Tahoma" panose="020B0604030504040204" pitchFamily="34" charset="0"/>
                <a:ea typeface="Tahoma" panose="020B0604030504040204" pitchFamily="34" charset="0"/>
                <a:cs typeface="Tahoma" panose="020B0604030504040204" pitchFamily="34" charset="0"/>
              </a:defRPr>
            </a:lvl1pPr>
          </a:lstStyle>
          <a:p>
            <a:pPr>
              <a:spcAft>
                <a:spcPts val="1600"/>
              </a:spcAft>
            </a:pPr>
            <a:r>
              <a:rPr lang="fi-FI" sz="4000" dirty="0"/>
              <a:t>Lapset viihtyy täällä ja on turvallista</a:t>
            </a:r>
            <a:br>
              <a:rPr lang="fi-FI" sz="4000" dirty="0"/>
            </a:br>
            <a:r>
              <a:rPr lang="fi-FI" sz="4000" dirty="0"/>
              <a:t>leikkiä ja käydä ulkona ja elää </a:t>
            </a:r>
            <a:br>
              <a:rPr lang="fi-FI" sz="4000" dirty="0"/>
            </a:br>
            <a:r>
              <a:rPr lang="fi-FI" sz="4000" dirty="0"/>
              <a:t>normaalia elämää.</a:t>
            </a:r>
            <a:br>
              <a:rPr lang="fi-FI" sz="4000" dirty="0"/>
            </a:br>
            <a:r>
              <a:rPr lang="fi-FI" sz="4000" dirty="0"/>
              <a:t>1-2 lk.</a:t>
            </a:r>
            <a:endParaRPr lang="fi-FI" sz="4000" dirty="0">
              <a:solidFill>
                <a:schemeClr val="tx1">
                  <a:lumMod val="75000"/>
                  <a:lumOff val="25000"/>
                </a:schemeClr>
              </a:solidFill>
            </a:endParaRPr>
          </a:p>
          <a:p>
            <a:r>
              <a:rPr lang="fi-FI" dirty="0"/>
              <a:t/>
            </a:r>
            <a:br>
              <a:rPr lang="fi-FI" dirty="0"/>
            </a:br>
            <a:endParaRPr lang="fi-FI" dirty="0">
              <a:solidFill>
                <a:srgbClr val="000000"/>
              </a:solidFill>
            </a:endParaRPr>
          </a:p>
        </p:txBody>
      </p:sp>
      <p:sp>
        <p:nvSpPr>
          <p:cNvPr id="19" name="Otsikko 1">
            <a:extLst>
              <a:ext uri="{FF2B5EF4-FFF2-40B4-BE49-F238E27FC236}">
                <a16:creationId xmlns:a16="http://schemas.microsoft.com/office/drawing/2014/main" id="{ABD02DB6-096D-4FDE-93A9-BDC37DDC5BCE}"/>
              </a:ext>
            </a:extLst>
          </p:cNvPr>
          <p:cNvSpPr txBox="1">
            <a:spLocks/>
          </p:cNvSpPr>
          <p:nvPr/>
        </p:nvSpPr>
        <p:spPr>
          <a:xfrm>
            <a:off x="7690386" y="2785578"/>
            <a:ext cx="4977976" cy="1454051"/>
          </a:xfrm>
          <a:prstGeom prst="rect">
            <a:avLst/>
          </a:prstGeom>
        </p:spPr>
        <p:txBody>
          <a:bodyPr vert="horz" lIns="0" tIns="0" rIns="0" bIns="0" rtlCol="0" anchor="t" anchorCtr="0">
            <a:normAutofit fontScale="75000" lnSpcReduction="20000"/>
          </a:bodyPr>
          <a:lstStyle>
            <a:lvl1pPr algn="l" defTabSz="914400" rtl="0" eaLnBrk="1" latinLnBrk="0" hangingPunct="1">
              <a:lnSpc>
                <a:spcPct val="100000"/>
              </a:lnSpc>
              <a:spcBef>
                <a:spcPct val="0"/>
              </a:spcBef>
              <a:buNone/>
              <a:defRPr sz="3600" b="1" i="0" kern="1200" cap="all" baseline="0">
                <a:solidFill>
                  <a:srgbClr val="4F96DD"/>
                </a:solidFill>
                <a:latin typeface="Tahoma" panose="020B0604030504040204" pitchFamily="34" charset="0"/>
                <a:ea typeface="Tahoma" panose="020B0604030504040204" pitchFamily="34" charset="0"/>
                <a:cs typeface="Tahoma" panose="020B0604030504040204" pitchFamily="34" charset="0"/>
              </a:defRPr>
            </a:lvl1pPr>
          </a:lstStyle>
          <a:p>
            <a:r>
              <a:rPr lang="fi-FI" sz="2400" dirty="0"/>
              <a:t>Voisi lisätä lasten ulkoleikki-</a:t>
            </a:r>
            <a:br>
              <a:rPr lang="fi-FI" sz="2400" dirty="0"/>
            </a:br>
            <a:r>
              <a:rPr lang="fi-FI" sz="2400" dirty="0"/>
              <a:t>paikkoja, ulkoliikuntapaikkoja.</a:t>
            </a:r>
            <a:br>
              <a:rPr lang="fi-FI" sz="2400" dirty="0"/>
            </a:br>
            <a:r>
              <a:rPr lang="fi-FI" sz="2400" dirty="0"/>
              <a:t>5lk</a:t>
            </a:r>
            <a:endParaRPr lang="fi-FI" sz="2400" dirty="0">
              <a:solidFill>
                <a:schemeClr val="tx1">
                  <a:lumMod val="75000"/>
                  <a:lumOff val="25000"/>
                </a:schemeClr>
              </a:solidFill>
            </a:endParaRPr>
          </a:p>
          <a:p>
            <a:r>
              <a:rPr lang="fi-FI" dirty="0"/>
              <a:t/>
            </a:r>
            <a:br>
              <a:rPr lang="fi-FI" dirty="0"/>
            </a:br>
            <a:endParaRPr lang="fi-FI" dirty="0">
              <a:solidFill>
                <a:srgbClr val="000000"/>
              </a:solidFill>
            </a:endParaRPr>
          </a:p>
        </p:txBody>
      </p:sp>
      <p:sp>
        <p:nvSpPr>
          <p:cNvPr id="20" name="Otsikko 1">
            <a:extLst>
              <a:ext uri="{FF2B5EF4-FFF2-40B4-BE49-F238E27FC236}">
                <a16:creationId xmlns:a16="http://schemas.microsoft.com/office/drawing/2014/main" id="{6D5A6199-7D50-4CC2-A645-FD750EE6BB83}"/>
              </a:ext>
            </a:extLst>
          </p:cNvPr>
          <p:cNvSpPr txBox="1">
            <a:spLocks/>
          </p:cNvSpPr>
          <p:nvPr/>
        </p:nvSpPr>
        <p:spPr>
          <a:xfrm>
            <a:off x="5740246" y="3736013"/>
            <a:ext cx="4977976" cy="1454051"/>
          </a:xfrm>
          <a:prstGeom prst="rect">
            <a:avLst/>
          </a:prstGeom>
        </p:spPr>
        <p:txBody>
          <a:bodyPr vert="horz" lIns="0" tIns="0" rIns="0" bIns="0" rtlCol="0" anchor="t" anchorCtr="0">
            <a:normAutofit fontScale="75000" lnSpcReduction="20000"/>
          </a:bodyPr>
          <a:lstStyle>
            <a:lvl1pPr algn="l" defTabSz="914400" rtl="0" eaLnBrk="1" latinLnBrk="0" hangingPunct="1">
              <a:lnSpc>
                <a:spcPct val="100000"/>
              </a:lnSpc>
              <a:spcBef>
                <a:spcPct val="0"/>
              </a:spcBef>
              <a:buNone/>
              <a:defRPr sz="3600" b="1" i="0" kern="1200" cap="all" baseline="0">
                <a:solidFill>
                  <a:srgbClr val="4F96DD"/>
                </a:solidFill>
                <a:latin typeface="Tahoma" panose="020B0604030504040204" pitchFamily="34" charset="0"/>
                <a:ea typeface="Tahoma" panose="020B0604030504040204" pitchFamily="34" charset="0"/>
                <a:cs typeface="Tahoma" panose="020B0604030504040204" pitchFamily="34" charset="0"/>
              </a:defRPr>
            </a:lvl1pPr>
          </a:lstStyle>
          <a:p>
            <a:r>
              <a:rPr lang="fi-FI" sz="2400" dirty="0"/>
              <a:t>Kiusaamista pitäisi </a:t>
            </a:r>
            <a:br>
              <a:rPr lang="fi-FI" sz="2400" dirty="0"/>
            </a:br>
            <a:r>
              <a:rPr lang="fi-FI" sz="2400" dirty="0"/>
              <a:t>vähentää. </a:t>
            </a:r>
            <a:br>
              <a:rPr lang="fi-FI" sz="2400" dirty="0"/>
            </a:br>
            <a:r>
              <a:rPr lang="fi-FI" sz="2400" dirty="0"/>
              <a:t>5lk.</a:t>
            </a:r>
            <a:endParaRPr lang="fi-FI" sz="2400" dirty="0">
              <a:solidFill>
                <a:schemeClr val="tx1">
                  <a:lumMod val="75000"/>
                  <a:lumOff val="25000"/>
                </a:schemeClr>
              </a:solidFill>
            </a:endParaRPr>
          </a:p>
          <a:p>
            <a:r>
              <a:rPr lang="fi-FI" dirty="0"/>
              <a:t/>
            </a:r>
            <a:br>
              <a:rPr lang="fi-FI" dirty="0"/>
            </a:br>
            <a:endParaRPr lang="fi-FI" dirty="0">
              <a:solidFill>
                <a:srgbClr val="000000"/>
              </a:solidFill>
            </a:endParaRPr>
          </a:p>
        </p:txBody>
      </p:sp>
      <p:sp>
        <p:nvSpPr>
          <p:cNvPr id="21" name="Otsikko 1">
            <a:extLst>
              <a:ext uri="{FF2B5EF4-FFF2-40B4-BE49-F238E27FC236}">
                <a16:creationId xmlns:a16="http://schemas.microsoft.com/office/drawing/2014/main" id="{872A9E5E-457B-4DFD-9979-8F0D269ED0BC}"/>
              </a:ext>
            </a:extLst>
          </p:cNvPr>
          <p:cNvSpPr txBox="1">
            <a:spLocks/>
          </p:cNvSpPr>
          <p:nvPr/>
        </p:nvSpPr>
        <p:spPr>
          <a:xfrm>
            <a:off x="8324526" y="1205913"/>
            <a:ext cx="4685016" cy="1311796"/>
          </a:xfrm>
          <a:prstGeom prst="rect">
            <a:avLst/>
          </a:prstGeom>
        </p:spPr>
        <p:txBody>
          <a:bodyPr vert="horz" lIns="0" tIns="0" rIns="0" bIns="0" rtlCol="0" anchor="t" anchorCtr="0">
            <a:normAutofit fontScale="67500" lnSpcReduction="20000"/>
          </a:bodyPr>
          <a:lstStyle>
            <a:lvl1pPr algn="l" defTabSz="914400" rtl="0" eaLnBrk="1" latinLnBrk="0" hangingPunct="1">
              <a:lnSpc>
                <a:spcPct val="100000"/>
              </a:lnSpc>
              <a:spcBef>
                <a:spcPct val="0"/>
              </a:spcBef>
              <a:buNone/>
              <a:defRPr sz="3600" b="1" i="0" kern="1200" cap="all" baseline="0">
                <a:solidFill>
                  <a:srgbClr val="4F96DD"/>
                </a:solidFill>
                <a:latin typeface="Tahoma" panose="020B0604030504040204" pitchFamily="34" charset="0"/>
                <a:ea typeface="Tahoma" panose="020B0604030504040204" pitchFamily="34" charset="0"/>
                <a:cs typeface="Tahoma" panose="020B0604030504040204" pitchFamily="34" charset="0"/>
              </a:defRPr>
            </a:lvl1pPr>
          </a:lstStyle>
          <a:p>
            <a:pPr lvl="0"/>
            <a:r>
              <a:rPr lang="fi-FI" sz="2700" dirty="0"/>
              <a:t>Siellä on kivaa leikkiä.</a:t>
            </a:r>
          </a:p>
          <a:p>
            <a:pPr lvl="0"/>
            <a:r>
              <a:rPr lang="fi-FI" sz="2700" dirty="0"/>
              <a:t>4v.</a:t>
            </a:r>
          </a:p>
          <a:p>
            <a:r>
              <a:rPr lang="fi-FI" sz="2400" dirty="0"/>
              <a:t/>
            </a:r>
            <a:br>
              <a:rPr lang="fi-FI" sz="2400" dirty="0"/>
            </a:br>
            <a:r>
              <a:rPr lang="fi-FI" dirty="0"/>
              <a:t/>
            </a:r>
            <a:br>
              <a:rPr lang="fi-FI" dirty="0"/>
            </a:br>
            <a:endParaRPr lang="fi-FI" dirty="0">
              <a:solidFill>
                <a:srgbClr val="000000"/>
              </a:solidFill>
            </a:endParaRPr>
          </a:p>
        </p:txBody>
      </p:sp>
      <p:sp>
        <p:nvSpPr>
          <p:cNvPr id="22" name="Otsikko 1">
            <a:extLst>
              <a:ext uri="{FF2B5EF4-FFF2-40B4-BE49-F238E27FC236}">
                <a16:creationId xmlns:a16="http://schemas.microsoft.com/office/drawing/2014/main" id="{83F8B3FC-B1C9-48DE-B298-0D053E826C65}"/>
              </a:ext>
            </a:extLst>
          </p:cNvPr>
          <p:cNvSpPr txBox="1">
            <a:spLocks/>
          </p:cNvSpPr>
          <p:nvPr/>
        </p:nvSpPr>
        <p:spPr>
          <a:xfrm>
            <a:off x="5492971" y="2148027"/>
            <a:ext cx="4977976" cy="1454051"/>
          </a:xfrm>
          <a:prstGeom prst="rect">
            <a:avLst/>
          </a:prstGeom>
        </p:spPr>
        <p:txBody>
          <a:bodyPr vert="horz" lIns="0" tIns="0" rIns="0" bIns="0" rtlCol="0" anchor="t" anchorCtr="0">
            <a:normAutofit fontScale="97500"/>
          </a:bodyPr>
          <a:lstStyle>
            <a:lvl1pPr algn="l" defTabSz="914400" rtl="0" eaLnBrk="1" latinLnBrk="0" hangingPunct="1">
              <a:lnSpc>
                <a:spcPct val="100000"/>
              </a:lnSpc>
              <a:spcBef>
                <a:spcPct val="0"/>
              </a:spcBef>
              <a:buNone/>
              <a:defRPr sz="3600" b="1" i="0" kern="1200" cap="all" baseline="0">
                <a:solidFill>
                  <a:srgbClr val="4F96DD"/>
                </a:solidFill>
                <a:latin typeface="Tahoma" panose="020B0604030504040204" pitchFamily="34" charset="0"/>
                <a:ea typeface="Tahoma" panose="020B0604030504040204" pitchFamily="34" charset="0"/>
                <a:cs typeface="Tahoma" panose="020B0604030504040204" pitchFamily="34" charset="0"/>
              </a:defRPr>
            </a:lvl1pPr>
          </a:lstStyle>
          <a:p>
            <a:r>
              <a:rPr lang="fi-FI" sz="1800" dirty="0"/>
              <a:t>Auttaa toista vaikeissa asioissa.</a:t>
            </a:r>
            <a:br>
              <a:rPr lang="fi-FI" sz="1800" dirty="0"/>
            </a:br>
            <a:r>
              <a:rPr lang="fi-FI" sz="1800" dirty="0"/>
              <a:t>1-2 lk.</a:t>
            </a:r>
            <a:r>
              <a:rPr lang="fi-FI" dirty="0"/>
              <a:t/>
            </a:r>
            <a:br>
              <a:rPr lang="fi-FI" dirty="0"/>
            </a:br>
            <a:endParaRPr lang="fi-FI" dirty="0">
              <a:solidFill>
                <a:srgbClr val="000000"/>
              </a:solidFill>
            </a:endParaRPr>
          </a:p>
        </p:txBody>
      </p:sp>
    </p:spTree>
    <p:extLst>
      <p:ext uri="{BB962C8B-B14F-4D97-AF65-F5344CB8AC3E}">
        <p14:creationId xmlns:p14="http://schemas.microsoft.com/office/powerpoint/2010/main" val="3325236852"/>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Sisällön paikkamerkki 8">
            <a:extLst>
              <a:ext uri="{FF2B5EF4-FFF2-40B4-BE49-F238E27FC236}">
                <a16:creationId xmlns:a16="http://schemas.microsoft.com/office/drawing/2014/main" id="{A0A54B73-C6F1-4735-9AE9-21A80E23E376}"/>
              </a:ext>
            </a:extLst>
          </p:cNvPr>
          <p:cNvPicPr>
            <a:picLocks noChangeAspect="1"/>
          </p:cNvPicPr>
          <p:nvPr/>
        </p:nvPicPr>
        <p:blipFill rotWithShape="1">
          <a:blip r:embed="rId2">
            <a:alphaModFix/>
          </a:blip>
          <a:srcRect l="28171" r="9592" b="-1"/>
          <a:stretch/>
        </p:blipFill>
        <p:spPr>
          <a:xfrm>
            <a:off x="5797543" y="-183684"/>
            <a:ext cx="6394152" cy="6857990"/>
          </a:xfrm>
          <a:prstGeom prst="rect">
            <a:avLst/>
          </a:prstGeom>
        </p:spPr>
      </p:pic>
      <p:pic>
        <p:nvPicPr>
          <p:cNvPr id="17" name="Picture 16">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Otsikko 2">
            <a:extLst>
              <a:ext uri="{FF2B5EF4-FFF2-40B4-BE49-F238E27FC236}">
                <a16:creationId xmlns:a16="http://schemas.microsoft.com/office/drawing/2014/main" id="{804B5953-3854-4F54-99FB-6023DB5B4741}"/>
              </a:ext>
            </a:extLst>
          </p:cNvPr>
          <p:cNvSpPr>
            <a:spLocks noGrp="1"/>
          </p:cNvSpPr>
          <p:nvPr>
            <p:ph type="title"/>
          </p:nvPr>
        </p:nvSpPr>
        <p:spPr>
          <a:xfrm>
            <a:off x="287676" y="3944553"/>
            <a:ext cx="5509867" cy="1311664"/>
          </a:xfrm>
        </p:spPr>
        <p:txBody>
          <a:bodyPr vert="horz" lIns="91440" tIns="45720" rIns="91440" bIns="45720" rtlCol="0" anchor="ctr">
            <a:normAutofit fontScale="90000"/>
          </a:bodyPr>
          <a:lstStyle/>
          <a:p>
            <a:r>
              <a:rPr lang="fi-FI" sz="2200" dirty="0"/>
              <a:t>On erilaisia paikkoja ja tekemistä nuorille  ja lapsille esim. lapsiystävällisiä tapahtumia,</a:t>
            </a:r>
            <a:br>
              <a:rPr lang="fi-FI" sz="2200" dirty="0"/>
            </a:br>
            <a:r>
              <a:rPr lang="fi-FI" sz="2200" dirty="0"/>
              <a:t>konsertteja jne.</a:t>
            </a:r>
            <a:br>
              <a:rPr lang="fi-FI" sz="2200" dirty="0"/>
            </a:br>
            <a:r>
              <a:rPr lang="fi-FI" sz="2200" dirty="0"/>
              <a:t>15v. nuorisotilat</a:t>
            </a:r>
            <a:r>
              <a:rPr lang="fi-FI" sz="4400" dirty="0">
                <a:solidFill>
                  <a:schemeClr val="tx1">
                    <a:lumMod val="75000"/>
                    <a:lumOff val="25000"/>
                  </a:schemeClr>
                </a:solidFill>
              </a:rPr>
              <a:t/>
            </a:r>
            <a:br>
              <a:rPr lang="fi-FI" sz="4400" dirty="0">
                <a:solidFill>
                  <a:schemeClr val="tx1">
                    <a:lumMod val="75000"/>
                    <a:lumOff val="25000"/>
                  </a:schemeClr>
                </a:solidFill>
              </a:rPr>
            </a:br>
            <a:endParaRPr lang="en-US" sz="4400" dirty="0">
              <a:solidFill>
                <a:srgbClr val="000000"/>
              </a:solidFill>
              <a:latin typeface="+mj-lt"/>
              <a:ea typeface="+mj-ea"/>
              <a:cs typeface="+mj-cs"/>
            </a:endParaRPr>
          </a:p>
        </p:txBody>
      </p:sp>
      <p:sp>
        <p:nvSpPr>
          <p:cNvPr id="5" name="Dian numeron paikkamerkki 4">
            <a:extLst>
              <a:ext uri="{FF2B5EF4-FFF2-40B4-BE49-F238E27FC236}">
                <a16:creationId xmlns:a16="http://schemas.microsoft.com/office/drawing/2014/main" id="{D8D2D9F1-85D7-4AD7-8C4F-EEDAA3CAAD49}"/>
              </a:ext>
            </a:extLst>
          </p:cNvPr>
          <p:cNvSpPr>
            <a:spLocks noGrp="1"/>
          </p:cNvSpPr>
          <p:nvPr>
            <p:ph type="sldNum" sz="quarter" idx="4"/>
          </p:nvPr>
        </p:nvSpPr>
        <p:spPr>
          <a:xfrm>
            <a:off x="10825930" y="6223702"/>
            <a:ext cx="570728" cy="314067"/>
          </a:xfrm>
        </p:spPr>
        <p:txBody>
          <a:bodyPr vert="horz" lIns="91440" tIns="45720" rIns="91440" bIns="45720" rtlCol="0" anchor="ctr">
            <a:normAutofit/>
          </a:bodyPr>
          <a:lstStyle/>
          <a:p>
            <a:pPr>
              <a:spcAft>
                <a:spcPts val="600"/>
              </a:spcAft>
              <a:defRPr/>
            </a:pPr>
            <a:fld id="{896C5BCB-3BCE-864A-A833-C72AA62DE906}" type="slidenum">
              <a:rPr lang="en-US" sz="1100">
                <a:solidFill>
                  <a:srgbClr val="FFFFFF"/>
                </a:solidFill>
                <a:latin typeface="Calibri" panose="020F0502020204030204"/>
              </a:rPr>
              <a:pPr>
                <a:spcAft>
                  <a:spcPts val="600"/>
                </a:spcAft>
                <a:defRPr/>
              </a:pPr>
              <a:t>3</a:t>
            </a:fld>
            <a:endParaRPr lang="en-US" sz="1100">
              <a:solidFill>
                <a:srgbClr val="FFFFFF"/>
              </a:solidFill>
              <a:latin typeface="Calibri" panose="020F0502020204030204"/>
            </a:endParaRPr>
          </a:p>
        </p:txBody>
      </p:sp>
      <p:sp>
        <p:nvSpPr>
          <p:cNvPr id="16" name="Otsikko 2">
            <a:extLst>
              <a:ext uri="{FF2B5EF4-FFF2-40B4-BE49-F238E27FC236}">
                <a16:creationId xmlns:a16="http://schemas.microsoft.com/office/drawing/2014/main" id="{FB7F81AC-80E4-4542-B7B0-1FAC699940BA}"/>
              </a:ext>
            </a:extLst>
          </p:cNvPr>
          <p:cNvSpPr txBox="1">
            <a:spLocks/>
          </p:cNvSpPr>
          <p:nvPr/>
        </p:nvSpPr>
        <p:spPr>
          <a:xfrm>
            <a:off x="304850" y="1504940"/>
            <a:ext cx="5640818" cy="2235860"/>
          </a:xfrm>
          <a:prstGeom prst="rect">
            <a:avLst/>
          </a:prstGeom>
        </p:spPr>
        <p:txBody>
          <a:bodyPr vert="horz" lIns="91440" tIns="45720" rIns="91440" bIns="45720" rtlCol="0" anchor="ctr" anchorCtr="0">
            <a:normAutofit fontScale="60000" lnSpcReduction="20000"/>
          </a:bodyPr>
          <a:lstStyle>
            <a:lvl1pPr algn="l" defTabSz="914400" rtl="0" eaLnBrk="1" latinLnBrk="0" hangingPunct="1">
              <a:lnSpc>
                <a:spcPct val="100000"/>
              </a:lnSpc>
              <a:spcBef>
                <a:spcPct val="0"/>
              </a:spcBef>
              <a:buNone/>
              <a:defRPr sz="3600" b="1" i="0" kern="1200" cap="all" baseline="0">
                <a:solidFill>
                  <a:srgbClr val="112D60"/>
                </a:solidFill>
                <a:latin typeface="Tahoma" panose="020B0604030504040204" pitchFamily="34" charset="0"/>
                <a:ea typeface="Tahoma" panose="020B0604030504040204" pitchFamily="34" charset="0"/>
                <a:cs typeface="Tahoma" panose="020B0604030504040204" pitchFamily="34" charset="0"/>
              </a:defRPr>
            </a:lvl1pPr>
          </a:lstStyle>
          <a:p>
            <a:pPr>
              <a:lnSpc>
                <a:spcPct val="120000"/>
              </a:lnSpc>
            </a:pPr>
            <a:r>
              <a:rPr lang="fi-FI" sz="3300" dirty="0"/>
              <a:t>Että Nokialla saisi olla enemmän kauppoja,  niin kuin Tampereella.</a:t>
            </a:r>
            <a:br>
              <a:rPr lang="fi-FI" sz="3300" dirty="0"/>
            </a:br>
            <a:r>
              <a:rPr lang="fi-FI" sz="3300" dirty="0"/>
              <a:t>5lk.</a:t>
            </a:r>
          </a:p>
          <a:p>
            <a:pPr>
              <a:lnSpc>
                <a:spcPct val="120000"/>
              </a:lnSpc>
            </a:pPr>
            <a:endParaRPr lang="fi-FI" sz="2400" dirty="0"/>
          </a:p>
          <a:p>
            <a:pPr>
              <a:lnSpc>
                <a:spcPct val="120000"/>
              </a:lnSpc>
            </a:pPr>
            <a:endParaRPr lang="fi-FI" sz="2400" dirty="0"/>
          </a:p>
          <a:p>
            <a:r>
              <a:rPr lang="fi-FI" sz="4400" dirty="0">
                <a:solidFill>
                  <a:schemeClr val="tx1">
                    <a:lumMod val="75000"/>
                    <a:lumOff val="25000"/>
                  </a:schemeClr>
                </a:solidFill>
              </a:rPr>
              <a:t/>
            </a:r>
            <a:br>
              <a:rPr lang="fi-FI" sz="4400" dirty="0">
                <a:solidFill>
                  <a:schemeClr val="tx1">
                    <a:lumMod val="75000"/>
                    <a:lumOff val="25000"/>
                  </a:schemeClr>
                </a:solidFill>
              </a:rPr>
            </a:br>
            <a:endParaRPr lang="en-US" sz="4400" dirty="0">
              <a:solidFill>
                <a:srgbClr val="000000"/>
              </a:solidFill>
              <a:latin typeface="+mj-lt"/>
              <a:ea typeface="+mj-ea"/>
              <a:cs typeface="+mj-cs"/>
            </a:endParaRPr>
          </a:p>
        </p:txBody>
      </p:sp>
      <p:sp>
        <p:nvSpPr>
          <p:cNvPr id="18" name="Otsikko 2">
            <a:extLst>
              <a:ext uri="{FF2B5EF4-FFF2-40B4-BE49-F238E27FC236}">
                <a16:creationId xmlns:a16="http://schemas.microsoft.com/office/drawing/2014/main" id="{90253D27-2EBD-4AB1-9AD7-0B5747847C85}"/>
              </a:ext>
            </a:extLst>
          </p:cNvPr>
          <p:cNvSpPr txBox="1">
            <a:spLocks/>
          </p:cNvSpPr>
          <p:nvPr/>
        </p:nvSpPr>
        <p:spPr>
          <a:xfrm>
            <a:off x="370631" y="5245739"/>
            <a:ext cx="6001749" cy="2092977"/>
          </a:xfrm>
          <a:prstGeom prst="rect">
            <a:avLst/>
          </a:prstGeom>
        </p:spPr>
        <p:txBody>
          <a:bodyPr vert="horz" lIns="91440" tIns="45720" rIns="91440" bIns="45720" rtlCol="0" anchor="ctr" anchorCtr="0">
            <a:normAutofit fontScale="55000" lnSpcReduction="20000"/>
          </a:bodyPr>
          <a:lstStyle>
            <a:lvl1pPr algn="l" defTabSz="914400" rtl="0" eaLnBrk="1" latinLnBrk="0" hangingPunct="1">
              <a:lnSpc>
                <a:spcPct val="100000"/>
              </a:lnSpc>
              <a:spcBef>
                <a:spcPct val="0"/>
              </a:spcBef>
              <a:buNone/>
              <a:defRPr sz="3600" b="1" i="0" kern="1200" cap="all" baseline="0">
                <a:solidFill>
                  <a:srgbClr val="112D60"/>
                </a:solidFill>
                <a:latin typeface="Tahoma" panose="020B0604030504040204" pitchFamily="34" charset="0"/>
                <a:ea typeface="Tahoma" panose="020B0604030504040204" pitchFamily="34" charset="0"/>
                <a:cs typeface="Tahoma" panose="020B0604030504040204" pitchFamily="34" charset="0"/>
              </a:defRPr>
            </a:lvl1pPr>
          </a:lstStyle>
          <a:p>
            <a:pPr>
              <a:lnSpc>
                <a:spcPct val="120000"/>
              </a:lnSpc>
            </a:pPr>
            <a:r>
              <a:rPr lang="fi-FI" dirty="0"/>
              <a:t>Pidettäisiin parempaa huolta </a:t>
            </a:r>
          </a:p>
          <a:p>
            <a:pPr>
              <a:lnSpc>
                <a:spcPct val="120000"/>
              </a:lnSpc>
            </a:pPr>
            <a:r>
              <a:rPr lang="fi-FI" dirty="0"/>
              <a:t>leikkipuistoista, ettei niitä </a:t>
            </a:r>
            <a:br>
              <a:rPr lang="fi-FI" dirty="0"/>
            </a:br>
            <a:r>
              <a:rPr lang="fi-FI" dirty="0"/>
              <a:t>hajotettaisi heti. </a:t>
            </a:r>
            <a:br>
              <a:rPr lang="fi-FI" dirty="0"/>
            </a:br>
            <a:r>
              <a:rPr lang="fi-FI" dirty="0"/>
              <a:t>5lk.</a:t>
            </a:r>
          </a:p>
          <a:p>
            <a:r>
              <a:rPr lang="fi-FI" sz="4400" dirty="0">
                <a:solidFill>
                  <a:schemeClr val="tx1">
                    <a:lumMod val="75000"/>
                    <a:lumOff val="25000"/>
                  </a:schemeClr>
                </a:solidFill>
              </a:rPr>
              <a:t/>
            </a:r>
            <a:br>
              <a:rPr lang="fi-FI" sz="4400" dirty="0">
                <a:solidFill>
                  <a:schemeClr val="tx1">
                    <a:lumMod val="75000"/>
                    <a:lumOff val="25000"/>
                  </a:schemeClr>
                </a:solidFill>
              </a:rPr>
            </a:br>
            <a:endParaRPr lang="en-US" sz="4400" dirty="0">
              <a:solidFill>
                <a:srgbClr val="000000"/>
              </a:solidFill>
              <a:latin typeface="+mj-lt"/>
              <a:ea typeface="+mj-ea"/>
              <a:cs typeface="+mj-cs"/>
            </a:endParaRPr>
          </a:p>
        </p:txBody>
      </p:sp>
      <p:sp>
        <p:nvSpPr>
          <p:cNvPr id="19" name="Otsikko 2">
            <a:extLst>
              <a:ext uri="{FF2B5EF4-FFF2-40B4-BE49-F238E27FC236}">
                <a16:creationId xmlns:a16="http://schemas.microsoft.com/office/drawing/2014/main" id="{380206B6-B2FA-4E4E-A78F-E64D871D0EAA}"/>
              </a:ext>
            </a:extLst>
          </p:cNvPr>
          <p:cNvSpPr txBox="1">
            <a:spLocks/>
          </p:cNvSpPr>
          <p:nvPr/>
        </p:nvSpPr>
        <p:spPr>
          <a:xfrm>
            <a:off x="329001" y="2800496"/>
            <a:ext cx="5509867" cy="1760767"/>
          </a:xfrm>
          <a:prstGeom prst="rect">
            <a:avLst/>
          </a:prstGeom>
        </p:spPr>
        <p:txBody>
          <a:bodyPr vert="horz" lIns="91440" tIns="45720" rIns="91440" bIns="45720" rtlCol="0" anchor="ctr" anchorCtr="0">
            <a:normAutofit fontScale="52500" lnSpcReduction="20000"/>
          </a:bodyPr>
          <a:lstStyle>
            <a:lvl1pPr algn="l" defTabSz="914400" rtl="0" eaLnBrk="1" latinLnBrk="0" hangingPunct="1">
              <a:lnSpc>
                <a:spcPct val="100000"/>
              </a:lnSpc>
              <a:spcBef>
                <a:spcPct val="0"/>
              </a:spcBef>
              <a:buNone/>
              <a:defRPr sz="3600" b="1" i="0" kern="1200" cap="all" baseline="0">
                <a:solidFill>
                  <a:srgbClr val="112D60"/>
                </a:solidFill>
                <a:latin typeface="Tahoma" panose="020B0604030504040204" pitchFamily="34" charset="0"/>
                <a:ea typeface="Tahoma" panose="020B0604030504040204" pitchFamily="34" charset="0"/>
                <a:cs typeface="Tahoma" panose="020B0604030504040204" pitchFamily="34" charset="0"/>
              </a:defRPr>
            </a:lvl1pPr>
          </a:lstStyle>
          <a:p>
            <a:r>
              <a:rPr lang="fi-FI" sz="3800" dirty="0"/>
              <a:t>Auttavainen kaupunki.</a:t>
            </a:r>
            <a:br>
              <a:rPr lang="fi-FI" sz="3800" dirty="0"/>
            </a:br>
            <a:r>
              <a:rPr lang="fi-FI" sz="3800" dirty="0"/>
              <a:t>1-2 lk.</a:t>
            </a:r>
            <a:endParaRPr lang="fi-FI" sz="3800" dirty="0">
              <a:solidFill>
                <a:schemeClr val="tx1">
                  <a:lumMod val="75000"/>
                  <a:lumOff val="25000"/>
                </a:schemeClr>
              </a:solidFill>
            </a:endParaRPr>
          </a:p>
          <a:p>
            <a:endParaRPr lang="fi-FI" sz="4400" dirty="0">
              <a:solidFill>
                <a:schemeClr val="tx1">
                  <a:lumMod val="75000"/>
                  <a:lumOff val="25000"/>
                </a:schemeClr>
              </a:solidFill>
            </a:endParaRPr>
          </a:p>
          <a:p>
            <a:endParaRPr lang="fi-FI" sz="4400" dirty="0">
              <a:solidFill>
                <a:schemeClr val="tx1">
                  <a:lumMod val="75000"/>
                  <a:lumOff val="25000"/>
                </a:schemeClr>
              </a:solidFill>
            </a:endParaRPr>
          </a:p>
          <a:p>
            <a:r>
              <a:rPr lang="fi-FI" sz="4400" dirty="0">
                <a:solidFill>
                  <a:schemeClr val="tx1">
                    <a:lumMod val="75000"/>
                    <a:lumOff val="25000"/>
                  </a:schemeClr>
                </a:solidFill>
              </a:rPr>
              <a:t/>
            </a:r>
            <a:br>
              <a:rPr lang="fi-FI" sz="4400" dirty="0">
                <a:solidFill>
                  <a:schemeClr val="tx1">
                    <a:lumMod val="75000"/>
                    <a:lumOff val="25000"/>
                  </a:schemeClr>
                </a:solidFill>
              </a:rPr>
            </a:br>
            <a:endParaRPr lang="en-US" sz="4400" dirty="0">
              <a:solidFill>
                <a:srgbClr val="000000"/>
              </a:solidFill>
              <a:latin typeface="+mj-lt"/>
              <a:ea typeface="+mj-ea"/>
              <a:cs typeface="+mj-cs"/>
            </a:endParaRPr>
          </a:p>
        </p:txBody>
      </p:sp>
      <p:sp>
        <p:nvSpPr>
          <p:cNvPr id="20" name="Otsikko 2">
            <a:extLst>
              <a:ext uri="{FF2B5EF4-FFF2-40B4-BE49-F238E27FC236}">
                <a16:creationId xmlns:a16="http://schemas.microsoft.com/office/drawing/2014/main" id="{513C8C93-24B2-4907-A763-398F2789B281}"/>
              </a:ext>
            </a:extLst>
          </p:cNvPr>
          <p:cNvSpPr txBox="1">
            <a:spLocks/>
          </p:cNvSpPr>
          <p:nvPr/>
        </p:nvSpPr>
        <p:spPr>
          <a:xfrm>
            <a:off x="247059" y="165183"/>
            <a:ext cx="5933190" cy="2010758"/>
          </a:xfrm>
          <a:prstGeom prst="rect">
            <a:avLst/>
          </a:prstGeom>
        </p:spPr>
        <p:txBody>
          <a:bodyPr vert="horz" lIns="91440" tIns="45720" rIns="91440" bIns="45720" rtlCol="0" anchor="ctr" anchorCtr="0">
            <a:normAutofit fontScale="85000" lnSpcReduction="10000"/>
          </a:bodyPr>
          <a:lstStyle>
            <a:lvl1pPr algn="l" defTabSz="914400" rtl="0" eaLnBrk="1" latinLnBrk="0" hangingPunct="1">
              <a:lnSpc>
                <a:spcPct val="100000"/>
              </a:lnSpc>
              <a:spcBef>
                <a:spcPct val="0"/>
              </a:spcBef>
              <a:buNone/>
              <a:defRPr sz="3600" b="1" i="0" kern="1200" cap="all" baseline="0">
                <a:solidFill>
                  <a:srgbClr val="112D60"/>
                </a:solidFill>
                <a:latin typeface="Tahoma" panose="020B0604030504040204" pitchFamily="34" charset="0"/>
                <a:ea typeface="Tahoma" panose="020B0604030504040204" pitchFamily="34" charset="0"/>
                <a:cs typeface="Tahoma" panose="020B0604030504040204" pitchFamily="34" charset="0"/>
              </a:defRPr>
            </a:lvl1pPr>
          </a:lstStyle>
          <a:p>
            <a:pPr>
              <a:lnSpc>
                <a:spcPct val="120000"/>
              </a:lnSpc>
            </a:pPr>
            <a:r>
              <a:rPr lang="en-US" sz="2400" dirty="0" err="1">
                <a:solidFill>
                  <a:schemeClr val="accent3"/>
                </a:solidFill>
              </a:rPr>
              <a:t>Kaikki</a:t>
            </a:r>
            <a:r>
              <a:rPr lang="en-US" sz="2400" dirty="0">
                <a:solidFill>
                  <a:schemeClr val="accent3"/>
                </a:solidFill>
              </a:rPr>
              <a:t> </a:t>
            </a:r>
            <a:r>
              <a:rPr lang="en-US" sz="2400" dirty="0" err="1">
                <a:solidFill>
                  <a:schemeClr val="accent3"/>
                </a:solidFill>
              </a:rPr>
              <a:t>pelottavat</a:t>
            </a:r>
            <a:r>
              <a:rPr lang="en-US" sz="2400" dirty="0">
                <a:solidFill>
                  <a:schemeClr val="accent3"/>
                </a:solidFill>
              </a:rPr>
              <a:t> </a:t>
            </a:r>
            <a:r>
              <a:rPr lang="en-US" sz="2400" dirty="0" err="1">
                <a:solidFill>
                  <a:schemeClr val="accent3"/>
                </a:solidFill>
              </a:rPr>
              <a:t>norkoilijat</a:t>
            </a:r>
            <a:r>
              <a:rPr lang="en-US" sz="2400" dirty="0">
                <a:solidFill>
                  <a:schemeClr val="accent3"/>
                </a:solidFill>
              </a:rPr>
              <a:t> pois </a:t>
            </a:r>
            <a:r>
              <a:rPr lang="en-US" sz="2400" dirty="0" err="1">
                <a:solidFill>
                  <a:schemeClr val="accent3"/>
                </a:solidFill>
              </a:rPr>
              <a:t>puistoista</a:t>
            </a:r>
            <a:r>
              <a:rPr lang="en-US" sz="2400" dirty="0">
                <a:solidFill>
                  <a:schemeClr val="accent3"/>
                </a:solidFill>
              </a:rPr>
              <a:t>, </a:t>
            </a:r>
            <a:r>
              <a:rPr lang="en-US" sz="2400" dirty="0" err="1">
                <a:solidFill>
                  <a:schemeClr val="accent3"/>
                </a:solidFill>
              </a:rPr>
              <a:t>parkkihalleista</a:t>
            </a:r>
            <a:r>
              <a:rPr lang="en-US" sz="2400" dirty="0">
                <a:solidFill>
                  <a:schemeClr val="accent3"/>
                </a:solidFill>
              </a:rPr>
              <a:t> </a:t>
            </a:r>
            <a:r>
              <a:rPr lang="en-US" sz="2400" dirty="0" err="1">
                <a:solidFill>
                  <a:schemeClr val="accent3"/>
                </a:solidFill>
              </a:rPr>
              <a:t>ym</a:t>
            </a:r>
            <a:r>
              <a:rPr lang="en-US" sz="2400" dirty="0">
                <a:solidFill>
                  <a:schemeClr val="accent3"/>
                </a:solidFill>
              </a:rPr>
              <a:t>. </a:t>
            </a:r>
            <a:br>
              <a:rPr lang="en-US" sz="2400" dirty="0">
                <a:solidFill>
                  <a:schemeClr val="accent3"/>
                </a:solidFill>
              </a:rPr>
            </a:br>
            <a:r>
              <a:rPr lang="en-US" sz="2400" dirty="0">
                <a:solidFill>
                  <a:schemeClr val="accent3"/>
                </a:solidFill>
              </a:rPr>
              <a:t>5lk</a:t>
            </a:r>
            <a:r>
              <a:rPr lang="en-US" sz="2400" dirty="0">
                <a:solidFill>
                  <a:srgbClr val="000000"/>
                </a:solidFill>
              </a:rPr>
              <a:t>.</a:t>
            </a:r>
            <a:r>
              <a:rPr lang="fi-FI" sz="4400" dirty="0">
                <a:solidFill>
                  <a:schemeClr val="tx1">
                    <a:lumMod val="75000"/>
                    <a:lumOff val="25000"/>
                  </a:schemeClr>
                </a:solidFill>
              </a:rPr>
              <a:t/>
            </a:r>
            <a:br>
              <a:rPr lang="fi-FI" sz="4400" dirty="0">
                <a:solidFill>
                  <a:schemeClr val="tx1">
                    <a:lumMod val="75000"/>
                    <a:lumOff val="25000"/>
                  </a:schemeClr>
                </a:solidFill>
              </a:rPr>
            </a:br>
            <a:endParaRPr lang="en-US" sz="4400" dirty="0">
              <a:solidFill>
                <a:srgbClr val="000000"/>
              </a:solidFill>
              <a:latin typeface="+mj-lt"/>
              <a:ea typeface="+mj-ea"/>
              <a:cs typeface="+mj-cs"/>
            </a:endParaRPr>
          </a:p>
        </p:txBody>
      </p:sp>
    </p:spTree>
    <p:extLst>
      <p:ext uri="{BB962C8B-B14F-4D97-AF65-F5344CB8AC3E}">
        <p14:creationId xmlns:p14="http://schemas.microsoft.com/office/powerpoint/2010/main" val="2430563339"/>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12DA6A-1310-493D-998F-823AE630434F}"/>
              </a:ext>
            </a:extLst>
          </p:cNvPr>
          <p:cNvSpPr>
            <a:spLocks noGrp="1"/>
          </p:cNvSpPr>
          <p:nvPr>
            <p:ph type="ctrTitle"/>
          </p:nvPr>
        </p:nvSpPr>
        <p:spPr>
          <a:xfrm>
            <a:off x="432971" y="2452829"/>
            <a:ext cx="5120114" cy="1692794"/>
          </a:xfrm>
        </p:spPr>
        <p:txBody>
          <a:bodyPr vert="horz" lIns="91440" tIns="45720" rIns="91440" bIns="45720" rtlCol="0" anchor="ctr">
            <a:normAutofit fontScale="90000"/>
          </a:bodyPr>
          <a:lstStyle/>
          <a:p>
            <a:pPr algn="l">
              <a:lnSpc>
                <a:spcPct val="90000"/>
              </a:lnSpc>
            </a:pPr>
            <a:r>
              <a:rPr lang="fi-FI" sz="2200" dirty="0"/>
              <a:t>Sellainen, että lainataan kynää,</a:t>
            </a:r>
            <a:br>
              <a:rPr lang="fi-FI" sz="2200" dirty="0"/>
            </a:br>
            <a:r>
              <a:rPr lang="fi-FI" sz="2200" dirty="0"/>
              <a:t> jos pyytää.</a:t>
            </a:r>
            <a:br>
              <a:rPr lang="fi-FI" sz="2200" dirty="0"/>
            </a:br>
            <a:r>
              <a:rPr lang="fi-FI" sz="2200" dirty="0"/>
              <a:t>1-2 lk.</a:t>
            </a:r>
            <a:r>
              <a:rPr lang="fi-FI" sz="2700" dirty="0"/>
              <a:t/>
            </a:r>
            <a:br>
              <a:rPr lang="fi-FI" sz="2700" dirty="0"/>
            </a:br>
            <a:r>
              <a:rPr lang="fi-FI" sz="2700" dirty="0"/>
              <a:t/>
            </a:r>
            <a:br>
              <a:rPr lang="fi-FI" sz="2700" dirty="0"/>
            </a:br>
            <a:r>
              <a:rPr lang="fi-FI" sz="2200" dirty="0"/>
              <a:t>On erilaisia paikkoja ja tekemistä nuorille ja lapsille esim. lapsiystävällisiä tapahtumia, konsertteja jne.</a:t>
            </a:r>
            <a:br>
              <a:rPr lang="fi-FI" sz="2200" dirty="0"/>
            </a:br>
            <a:r>
              <a:rPr lang="fi-FI" sz="2200" dirty="0"/>
              <a:t>15v. nuorisotilat</a:t>
            </a:r>
            <a:r>
              <a:rPr lang="fi-FI" sz="4400" dirty="0">
                <a:solidFill>
                  <a:schemeClr val="tx1">
                    <a:lumMod val="75000"/>
                    <a:lumOff val="25000"/>
                  </a:schemeClr>
                </a:solidFill>
              </a:rPr>
              <a:t/>
            </a:r>
            <a:br>
              <a:rPr lang="fi-FI" sz="4400" dirty="0">
                <a:solidFill>
                  <a:schemeClr val="tx1">
                    <a:lumMod val="75000"/>
                    <a:lumOff val="25000"/>
                  </a:schemeClr>
                </a:solidFill>
              </a:rPr>
            </a:br>
            <a:r>
              <a:rPr lang="fi-FI" sz="4400" dirty="0">
                <a:solidFill>
                  <a:schemeClr val="tx1">
                    <a:lumMod val="75000"/>
                    <a:lumOff val="25000"/>
                  </a:schemeClr>
                </a:solidFill>
              </a:rPr>
              <a:t/>
            </a:r>
            <a:br>
              <a:rPr lang="fi-FI" sz="4400" dirty="0">
                <a:solidFill>
                  <a:schemeClr val="tx1">
                    <a:lumMod val="75000"/>
                    <a:lumOff val="25000"/>
                  </a:schemeClr>
                </a:solidFill>
              </a:rPr>
            </a:br>
            <a:endParaRPr lang="en-US" sz="4400" dirty="0">
              <a:solidFill>
                <a:schemeClr val="tx1"/>
              </a:solidFill>
              <a:latin typeface="+mj-lt"/>
              <a:ea typeface="+mj-ea"/>
              <a:cs typeface="+mj-cs"/>
            </a:endParaRP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Dian numeron paikkamerkki 3">
            <a:extLst>
              <a:ext uri="{FF2B5EF4-FFF2-40B4-BE49-F238E27FC236}">
                <a16:creationId xmlns:a16="http://schemas.microsoft.com/office/drawing/2014/main" id="{0502D7A8-F5A0-434C-9782-9A3626344B23}"/>
              </a:ext>
            </a:extLst>
          </p:cNvPr>
          <p:cNvSpPr>
            <a:spLocks noGrp="1"/>
          </p:cNvSpPr>
          <p:nvPr>
            <p:ph type="sldNum" sz="quarter" idx="4"/>
          </p:nvPr>
        </p:nvSpPr>
        <p:spPr>
          <a:xfrm>
            <a:off x="6941820" y="6356350"/>
            <a:ext cx="1165860" cy="365125"/>
          </a:xfrm>
        </p:spPr>
        <p:txBody>
          <a:bodyPr vert="horz" lIns="91440" tIns="45720" rIns="91440" bIns="45720" rtlCol="0" anchor="ctr">
            <a:normAutofit/>
          </a:bodyPr>
          <a:lstStyle/>
          <a:p>
            <a:pPr>
              <a:spcAft>
                <a:spcPts val="600"/>
              </a:spcAft>
              <a:defRPr/>
            </a:pPr>
            <a:fld id="{896C5BCB-3BCE-864A-A833-C72AA62DE906}" type="slidenum">
              <a:rPr lang="en-US" smtClean="0">
                <a:solidFill>
                  <a:prstClr val="black">
                    <a:tint val="75000"/>
                  </a:prstClr>
                </a:solidFill>
                <a:latin typeface="Calibri" panose="020F0502020204030204"/>
              </a:rPr>
              <a:pPr>
                <a:spcAft>
                  <a:spcPts val="600"/>
                </a:spcAft>
                <a:defRPr/>
              </a:pPr>
              <a:t>4</a:t>
            </a:fld>
            <a:endParaRPr lang="en-US">
              <a:solidFill>
                <a:prstClr val="black">
                  <a:tint val="75000"/>
                </a:prstClr>
              </a:solidFill>
              <a:latin typeface="Calibri" panose="020F0502020204030204"/>
            </a:endParaRPr>
          </a:p>
        </p:txBody>
      </p:sp>
      <p:pic>
        <p:nvPicPr>
          <p:cNvPr id="5" name="Kuva 4">
            <a:extLst>
              <a:ext uri="{FF2B5EF4-FFF2-40B4-BE49-F238E27FC236}">
                <a16:creationId xmlns:a16="http://schemas.microsoft.com/office/drawing/2014/main" id="{4E334E60-CA37-4531-9198-D96EDE84EAE3}"/>
              </a:ext>
            </a:extLst>
          </p:cNvPr>
          <p:cNvPicPr>
            <a:picLocks noChangeAspect="1"/>
          </p:cNvPicPr>
          <p:nvPr/>
        </p:nvPicPr>
        <p:blipFill rotWithShape="1">
          <a:blip r:embed="rId2">
            <a:extLst>
              <a:ext uri="{28A0092B-C50C-407E-A947-70E740481C1C}">
                <a14:useLocalDpi xmlns:a14="http://schemas.microsoft.com/office/drawing/2010/main" val="0"/>
              </a:ext>
            </a:extLst>
          </a:blip>
          <a:srcRect l="13652" r="24900"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Otsikko 1">
            <a:extLst>
              <a:ext uri="{FF2B5EF4-FFF2-40B4-BE49-F238E27FC236}">
                <a16:creationId xmlns:a16="http://schemas.microsoft.com/office/drawing/2014/main" id="{935C5119-ED65-4060-A7C0-AE084DA5E56E}"/>
              </a:ext>
            </a:extLst>
          </p:cNvPr>
          <p:cNvSpPr txBox="1">
            <a:spLocks/>
          </p:cNvSpPr>
          <p:nvPr/>
        </p:nvSpPr>
        <p:spPr>
          <a:xfrm>
            <a:off x="432971" y="5429971"/>
            <a:ext cx="6313150" cy="2133712"/>
          </a:xfrm>
          <a:prstGeom prst="rect">
            <a:avLst/>
          </a:prstGeom>
        </p:spPr>
        <p:txBody>
          <a:bodyPr vert="horz" lIns="0" tIns="0" rIns="0" bIns="0" rtlCol="0" anchor="t" anchorCtr="0">
            <a:normAutofit fontScale="52500" lnSpcReduction="20000"/>
          </a:bodyPr>
          <a:lstStyle>
            <a:lvl1pPr algn="l" defTabSz="914400" rtl="0" eaLnBrk="1" latinLnBrk="0" hangingPunct="1">
              <a:lnSpc>
                <a:spcPct val="100000"/>
              </a:lnSpc>
              <a:spcBef>
                <a:spcPct val="0"/>
              </a:spcBef>
              <a:buNone/>
              <a:defRPr sz="3600" b="1" i="0" kern="1200" cap="all" baseline="0">
                <a:solidFill>
                  <a:srgbClr val="4F96DD"/>
                </a:solidFill>
                <a:latin typeface="Tahoma" panose="020B0604030504040204" pitchFamily="34" charset="0"/>
                <a:ea typeface="Tahoma" panose="020B0604030504040204" pitchFamily="34" charset="0"/>
                <a:cs typeface="Tahoma" panose="020B0604030504040204" pitchFamily="34" charset="0"/>
              </a:defRPr>
            </a:lvl1pPr>
          </a:lstStyle>
          <a:p>
            <a:pPr>
              <a:spcAft>
                <a:spcPts val="1600"/>
              </a:spcAft>
            </a:pPr>
            <a:r>
              <a:rPr lang="fi-FI" sz="4000" dirty="0">
                <a:solidFill>
                  <a:schemeClr val="accent3"/>
                </a:solidFill>
              </a:rPr>
              <a:t>Lapset viihtyy täällä ja on turvallista</a:t>
            </a:r>
            <a:br>
              <a:rPr lang="fi-FI" sz="4000" dirty="0">
                <a:solidFill>
                  <a:schemeClr val="accent3"/>
                </a:solidFill>
              </a:rPr>
            </a:br>
            <a:r>
              <a:rPr lang="fi-FI" sz="4000" dirty="0">
                <a:solidFill>
                  <a:schemeClr val="accent3"/>
                </a:solidFill>
              </a:rPr>
              <a:t>leikkiä ja käydä ulkona ja elää </a:t>
            </a:r>
            <a:br>
              <a:rPr lang="fi-FI" sz="4000" dirty="0">
                <a:solidFill>
                  <a:schemeClr val="accent3"/>
                </a:solidFill>
              </a:rPr>
            </a:br>
            <a:r>
              <a:rPr lang="fi-FI" sz="4000" dirty="0">
                <a:solidFill>
                  <a:schemeClr val="accent3"/>
                </a:solidFill>
              </a:rPr>
              <a:t>normaalia elämää.</a:t>
            </a:r>
            <a:br>
              <a:rPr lang="fi-FI" sz="4000" dirty="0">
                <a:solidFill>
                  <a:schemeClr val="accent3"/>
                </a:solidFill>
              </a:rPr>
            </a:br>
            <a:r>
              <a:rPr lang="fi-FI" sz="4000" dirty="0">
                <a:solidFill>
                  <a:schemeClr val="accent3"/>
                </a:solidFill>
              </a:rPr>
              <a:t>1-2 lk.</a:t>
            </a:r>
          </a:p>
          <a:p>
            <a:r>
              <a:rPr lang="fi-FI" dirty="0"/>
              <a:t/>
            </a:r>
            <a:br>
              <a:rPr lang="fi-FI" dirty="0"/>
            </a:br>
            <a:endParaRPr lang="fi-FI" dirty="0">
              <a:solidFill>
                <a:srgbClr val="000000"/>
              </a:solidFill>
            </a:endParaRPr>
          </a:p>
        </p:txBody>
      </p:sp>
      <p:sp>
        <p:nvSpPr>
          <p:cNvPr id="8" name="Otsikko 1">
            <a:extLst>
              <a:ext uri="{FF2B5EF4-FFF2-40B4-BE49-F238E27FC236}">
                <a16:creationId xmlns:a16="http://schemas.microsoft.com/office/drawing/2014/main" id="{61EAFD21-6FC7-452B-9820-5E2EE8BF4898}"/>
              </a:ext>
            </a:extLst>
          </p:cNvPr>
          <p:cNvSpPr txBox="1">
            <a:spLocks/>
          </p:cNvSpPr>
          <p:nvPr/>
        </p:nvSpPr>
        <p:spPr>
          <a:xfrm>
            <a:off x="460301" y="4274391"/>
            <a:ext cx="5418548" cy="1692794"/>
          </a:xfrm>
          <a:prstGeom prst="rect">
            <a:avLst/>
          </a:prstGeom>
        </p:spPr>
        <p:txBody>
          <a:bodyPr vert="horz" lIns="0" tIns="0" rIns="0" bIns="0" rtlCol="0" anchor="t" anchorCtr="0">
            <a:normAutofit fontScale="52500" lnSpcReduction="20000"/>
          </a:bodyPr>
          <a:lstStyle>
            <a:lvl1pPr algn="l" defTabSz="914400" rtl="0" eaLnBrk="1" latinLnBrk="0" hangingPunct="1">
              <a:lnSpc>
                <a:spcPct val="100000"/>
              </a:lnSpc>
              <a:spcBef>
                <a:spcPct val="0"/>
              </a:spcBef>
              <a:buNone/>
              <a:defRPr sz="3600" b="1" i="0" kern="1200" cap="all" baseline="0">
                <a:solidFill>
                  <a:srgbClr val="4F96DD"/>
                </a:solidFill>
                <a:latin typeface="Tahoma" panose="020B0604030504040204" pitchFamily="34" charset="0"/>
                <a:ea typeface="Tahoma" panose="020B0604030504040204" pitchFamily="34" charset="0"/>
                <a:cs typeface="Tahoma" panose="020B0604030504040204" pitchFamily="34" charset="0"/>
              </a:defRPr>
            </a:lvl1pPr>
          </a:lstStyle>
          <a:p>
            <a:pPr>
              <a:spcAft>
                <a:spcPts val="1600"/>
              </a:spcAft>
            </a:pPr>
            <a:r>
              <a:rPr lang="fi-FI" sz="4000" dirty="0">
                <a:solidFill>
                  <a:schemeClr val="accent3"/>
                </a:solidFill>
              </a:rPr>
              <a:t>Olisi liikennevalot, niin liikenne </a:t>
            </a:r>
            <a:br>
              <a:rPr lang="fi-FI" sz="4000" dirty="0">
                <a:solidFill>
                  <a:schemeClr val="accent3"/>
                </a:solidFill>
              </a:rPr>
            </a:br>
            <a:r>
              <a:rPr lang="fi-FI" sz="4000" dirty="0">
                <a:solidFill>
                  <a:schemeClr val="accent3"/>
                </a:solidFill>
              </a:rPr>
              <a:t>olisi turvallisempaa lapsille.</a:t>
            </a:r>
            <a:br>
              <a:rPr lang="fi-FI" sz="4000" dirty="0">
                <a:solidFill>
                  <a:schemeClr val="accent3"/>
                </a:solidFill>
              </a:rPr>
            </a:br>
            <a:r>
              <a:rPr lang="fi-FI" sz="4000" dirty="0">
                <a:solidFill>
                  <a:schemeClr val="accent3"/>
                </a:solidFill>
              </a:rPr>
              <a:t>1-2 lk.</a:t>
            </a:r>
          </a:p>
          <a:p>
            <a:r>
              <a:rPr lang="fi-FI" dirty="0"/>
              <a:t/>
            </a:r>
            <a:br>
              <a:rPr lang="fi-FI" dirty="0"/>
            </a:br>
            <a:endParaRPr lang="fi-FI" dirty="0">
              <a:solidFill>
                <a:srgbClr val="000000"/>
              </a:solidFill>
            </a:endParaRPr>
          </a:p>
        </p:txBody>
      </p:sp>
      <p:sp>
        <p:nvSpPr>
          <p:cNvPr id="6" name="Tekstiruutu 5">
            <a:extLst>
              <a:ext uri="{FF2B5EF4-FFF2-40B4-BE49-F238E27FC236}">
                <a16:creationId xmlns:a16="http://schemas.microsoft.com/office/drawing/2014/main" id="{518E1FD0-4ED4-46E6-9CD1-E21641BC38D7}"/>
              </a:ext>
            </a:extLst>
          </p:cNvPr>
          <p:cNvSpPr txBox="1"/>
          <p:nvPr/>
        </p:nvSpPr>
        <p:spPr>
          <a:xfrm>
            <a:off x="6626831" y="6219828"/>
            <a:ext cx="1765207" cy="276999"/>
          </a:xfrm>
          <a:prstGeom prst="rect">
            <a:avLst/>
          </a:prstGeom>
          <a:noFill/>
        </p:spPr>
        <p:txBody>
          <a:bodyPr wrap="square" lIns="0" tIns="0" rIns="0" bIns="0" rtlCol="0">
            <a:spAutoFit/>
          </a:bodyPr>
          <a:lstStyle/>
          <a:p>
            <a:pPr algn="l">
              <a:spcAft>
                <a:spcPts val="1600"/>
              </a:spcAft>
            </a:pPr>
            <a:r>
              <a:rPr lang="fi-FI" dirty="0">
                <a:solidFill>
                  <a:schemeClr val="tx1">
                    <a:lumMod val="75000"/>
                    <a:lumOff val="25000"/>
                  </a:schemeClr>
                </a:solidFill>
              </a:rPr>
              <a:t>Kuva: Susanna Lyly</a:t>
            </a:r>
          </a:p>
        </p:txBody>
      </p:sp>
    </p:spTree>
    <p:extLst>
      <p:ext uri="{BB962C8B-B14F-4D97-AF65-F5344CB8AC3E}">
        <p14:creationId xmlns:p14="http://schemas.microsoft.com/office/powerpoint/2010/main" val="753549508"/>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333F2D3-7EE1-4F67-81F7-B877E935866E}"/>
              </a:ext>
            </a:extLst>
          </p:cNvPr>
          <p:cNvSpPr>
            <a:spLocks noGrp="1"/>
          </p:cNvSpPr>
          <p:nvPr>
            <p:ph type="title"/>
          </p:nvPr>
        </p:nvSpPr>
        <p:spPr>
          <a:xfrm>
            <a:off x="170325" y="1146023"/>
            <a:ext cx="3651467" cy="1676603"/>
          </a:xfrm>
        </p:spPr>
        <p:txBody>
          <a:bodyPr vert="horz" lIns="91440" tIns="45720" rIns="91440" bIns="45720" rtlCol="0" anchor="ctr">
            <a:normAutofit/>
          </a:bodyPr>
          <a:lstStyle/>
          <a:p>
            <a:pPr>
              <a:lnSpc>
                <a:spcPct val="90000"/>
              </a:lnSpc>
            </a:pPr>
            <a:r>
              <a:rPr lang="fi-FI" sz="1800" dirty="0"/>
              <a:t>Kunta järjestää lapsille tapahtumia.</a:t>
            </a:r>
            <a:br>
              <a:rPr lang="fi-FI" sz="1800" dirty="0"/>
            </a:br>
            <a:r>
              <a:rPr lang="fi-FI" sz="1800" dirty="0"/>
              <a:t>12v. lapa</a:t>
            </a:r>
            <a:r>
              <a:rPr lang="fi-FI" sz="2000" dirty="0">
                <a:solidFill>
                  <a:schemeClr val="tx1">
                    <a:lumMod val="75000"/>
                    <a:lumOff val="25000"/>
                  </a:schemeClr>
                </a:solidFill>
              </a:rPr>
              <a:t/>
            </a:r>
            <a:br>
              <a:rPr lang="fi-FI" sz="2000" dirty="0">
                <a:solidFill>
                  <a:schemeClr val="tx1">
                    <a:lumMod val="75000"/>
                    <a:lumOff val="25000"/>
                  </a:schemeClr>
                </a:solidFill>
              </a:rPr>
            </a:br>
            <a:endParaRPr lang="en-US" sz="2000" dirty="0">
              <a:solidFill>
                <a:schemeClr val="tx1"/>
              </a:solidFill>
              <a:latin typeface="+mj-lt"/>
              <a:ea typeface="+mj-ea"/>
              <a:cs typeface="+mj-cs"/>
            </a:endParaRPr>
          </a:p>
        </p:txBody>
      </p:sp>
      <p:pic>
        <p:nvPicPr>
          <p:cNvPr id="6" name="Kuvan paikkamerkki 3">
            <a:extLst>
              <a:ext uri="{FF2B5EF4-FFF2-40B4-BE49-F238E27FC236}">
                <a16:creationId xmlns:a16="http://schemas.microsoft.com/office/drawing/2014/main" id="{D16D1396-019B-48D0-A526-3C3225FFD5E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0627" r="10627"/>
          <a:stretch/>
        </p:blipFill>
        <p:spPr>
          <a:xfrm>
            <a:off x="4639056" y="10"/>
            <a:ext cx="7552944" cy="6857990"/>
          </a:xfrm>
          <a:prstGeom prst="rect">
            <a:avLst/>
          </a:prstGeom>
          <a:effectLst/>
        </p:spPr>
      </p:pic>
      <p:sp>
        <p:nvSpPr>
          <p:cNvPr id="5" name="Dian numeron paikkamerkki 4">
            <a:extLst>
              <a:ext uri="{FF2B5EF4-FFF2-40B4-BE49-F238E27FC236}">
                <a16:creationId xmlns:a16="http://schemas.microsoft.com/office/drawing/2014/main" id="{70D6CD13-4B9E-4719-AA92-0FCAB1AFA983}"/>
              </a:ext>
            </a:extLst>
          </p:cNvPr>
          <p:cNvSpPr>
            <a:spLocks noGrp="1"/>
          </p:cNvSpPr>
          <p:nvPr>
            <p:ph type="sldNum" sz="quarter" idx="4"/>
          </p:nvPr>
        </p:nvSpPr>
        <p:spPr>
          <a:xfrm>
            <a:off x="10853928" y="6356350"/>
            <a:ext cx="685800" cy="365125"/>
          </a:xfrm>
        </p:spPr>
        <p:txBody>
          <a:bodyPr vert="horz" lIns="91440" tIns="45720" rIns="91440" bIns="45720" rtlCol="0" anchor="ctr">
            <a:normAutofit/>
          </a:bodyPr>
          <a:lstStyle/>
          <a:p>
            <a:pPr algn="l">
              <a:spcAft>
                <a:spcPts val="600"/>
              </a:spcAft>
              <a:defRPr/>
            </a:pPr>
            <a:fld id="{896C5BCB-3BCE-864A-A833-C72AA62DE906}" type="slidenum">
              <a:rPr lang="en-US">
                <a:solidFill>
                  <a:srgbClr val="FFFFFF"/>
                </a:solidFill>
                <a:latin typeface="Calibri" panose="020F0502020204030204"/>
              </a:rPr>
              <a:pPr algn="l">
                <a:spcAft>
                  <a:spcPts val="600"/>
                </a:spcAft>
                <a:defRPr/>
              </a:pPr>
              <a:t>5</a:t>
            </a:fld>
            <a:endParaRPr lang="en-US">
              <a:solidFill>
                <a:srgbClr val="FFFFFF"/>
              </a:solidFill>
              <a:latin typeface="Calibri" panose="020F0502020204030204"/>
            </a:endParaRPr>
          </a:p>
        </p:txBody>
      </p:sp>
      <p:sp>
        <p:nvSpPr>
          <p:cNvPr id="7" name="Otsikko 2">
            <a:extLst>
              <a:ext uri="{FF2B5EF4-FFF2-40B4-BE49-F238E27FC236}">
                <a16:creationId xmlns:a16="http://schemas.microsoft.com/office/drawing/2014/main" id="{C5148ECC-209B-4DC5-841C-84C900AFA06F}"/>
              </a:ext>
            </a:extLst>
          </p:cNvPr>
          <p:cNvSpPr txBox="1">
            <a:spLocks/>
          </p:cNvSpPr>
          <p:nvPr/>
        </p:nvSpPr>
        <p:spPr>
          <a:xfrm>
            <a:off x="170326" y="2342508"/>
            <a:ext cx="3877692" cy="1972676"/>
          </a:xfrm>
          <a:prstGeom prst="rect">
            <a:avLst/>
          </a:prstGeom>
        </p:spPr>
        <p:txBody>
          <a:bodyPr vert="horz" lIns="91440" tIns="45720" rIns="91440" bIns="45720" rtlCol="0" anchor="ctr" anchorCtr="0">
            <a:normAutofit fontScale="85000" lnSpcReduction="20000"/>
          </a:bodyPr>
          <a:lstStyle>
            <a:lvl1pPr algn="l" defTabSz="914400" rtl="0" eaLnBrk="1" latinLnBrk="0" hangingPunct="1">
              <a:lnSpc>
                <a:spcPct val="100000"/>
              </a:lnSpc>
              <a:spcBef>
                <a:spcPct val="0"/>
              </a:spcBef>
              <a:buNone/>
              <a:defRPr sz="3600" b="1" i="0" kern="1200" cap="all" baseline="0">
                <a:solidFill>
                  <a:srgbClr val="112D60"/>
                </a:solidFill>
                <a:latin typeface="Tahoma" panose="020B0604030504040204" pitchFamily="34" charset="0"/>
                <a:ea typeface="Tahoma" panose="020B0604030504040204" pitchFamily="34" charset="0"/>
                <a:cs typeface="Tahoma" panose="020B0604030504040204" pitchFamily="34" charset="0"/>
              </a:defRPr>
            </a:lvl1pPr>
          </a:lstStyle>
          <a:p>
            <a:pPr>
              <a:lnSpc>
                <a:spcPct val="120000"/>
              </a:lnSpc>
            </a:pPr>
            <a:r>
              <a:rPr lang="fi-FI" sz="2100" dirty="0"/>
              <a:t>Lapsilla on turvallista liikkua kaduilla illallakin.</a:t>
            </a:r>
            <a:br>
              <a:rPr lang="fi-FI" sz="2100" dirty="0"/>
            </a:br>
            <a:r>
              <a:rPr lang="fi-FI" sz="2100" dirty="0"/>
              <a:t>13v. Lapa</a:t>
            </a:r>
          </a:p>
          <a:p>
            <a:pPr>
              <a:lnSpc>
                <a:spcPct val="90000"/>
              </a:lnSpc>
            </a:pPr>
            <a:endParaRPr lang="fi-FI" sz="2000" dirty="0">
              <a:solidFill>
                <a:schemeClr val="tx1">
                  <a:lumMod val="75000"/>
                  <a:lumOff val="25000"/>
                </a:schemeClr>
              </a:solidFill>
            </a:endParaRPr>
          </a:p>
          <a:p>
            <a:pPr>
              <a:lnSpc>
                <a:spcPct val="90000"/>
              </a:lnSpc>
            </a:pPr>
            <a:endParaRPr lang="fi-FI" sz="2000" dirty="0">
              <a:solidFill>
                <a:schemeClr val="tx1">
                  <a:lumMod val="75000"/>
                  <a:lumOff val="25000"/>
                </a:schemeClr>
              </a:solidFill>
            </a:endParaRPr>
          </a:p>
          <a:p>
            <a:pPr>
              <a:lnSpc>
                <a:spcPct val="90000"/>
              </a:lnSpc>
            </a:pPr>
            <a:r>
              <a:rPr lang="fi-FI" sz="2000" dirty="0">
                <a:solidFill>
                  <a:schemeClr val="tx1">
                    <a:lumMod val="75000"/>
                    <a:lumOff val="25000"/>
                  </a:schemeClr>
                </a:solidFill>
              </a:rPr>
              <a:t/>
            </a:r>
            <a:br>
              <a:rPr lang="fi-FI" sz="2000" dirty="0">
                <a:solidFill>
                  <a:schemeClr val="tx1">
                    <a:lumMod val="75000"/>
                    <a:lumOff val="25000"/>
                  </a:schemeClr>
                </a:solidFill>
              </a:rPr>
            </a:br>
            <a:endParaRPr lang="en-US" sz="2000" dirty="0">
              <a:solidFill>
                <a:schemeClr val="tx1"/>
              </a:solidFill>
              <a:latin typeface="+mj-lt"/>
              <a:ea typeface="+mj-ea"/>
              <a:cs typeface="+mj-cs"/>
            </a:endParaRPr>
          </a:p>
        </p:txBody>
      </p:sp>
      <p:sp>
        <p:nvSpPr>
          <p:cNvPr id="8" name="Otsikko 2">
            <a:extLst>
              <a:ext uri="{FF2B5EF4-FFF2-40B4-BE49-F238E27FC236}">
                <a16:creationId xmlns:a16="http://schemas.microsoft.com/office/drawing/2014/main" id="{D3CA41DD-E4C5-4AA7-A696-D20FDF854EEA}"/>
              </a:ext>
            </a:extLst>
          </p:cNvPr>
          <p:cNvSpPr txBox="1">
            <a:spLocks/>
          </p:cNvSpPr>
          <p:nvPr/>
        </p:nvSpPr>
        <p:spPr>
          <a:xfrm>
            <a:off x="170326" y="5518048"/>
            <a:ext cx="3651467" cy="1676603"/>
          </a:xfrm>
          <a:prstGeom prst="rect">
            <a:avLst/>
          </a:prstGeom>
        </p:spPr>
        <p:txBody>
          <a:bodyPr vert="horz" lIns="91440" tIns="45720" rIns="91440" bIns="45720" rtlCol="0" anchor="ctr" anchorCtr="0">
            <a:normAutofit/>
          </a:bodyPr>
          <a:lstStyle>
            <a:lvl1pPr algn="l" defTabSz="914400" rtl="0" eaLnBrk="1" latinLnBrk="0" hangingPunct="1">
              <a:lnSpc>
                <a:spcPct val="100000"/>
              </a:lnSpc>
              <a:spcBef>
                <a:spcPct val="0"/>
              </a:spcBef>
              <a:buNone/>
              <a:defRPr sz="3600" b="1" i="0" kern="1200" cap="all" baseline="0">
                <a:solidFill>
                  <a:srgbClr val="112D60"/>
                </a:solidFill>
                <a:latin typeface="Tahoma" panose="020B0604030504040204" pitchFamily="34" charset="0"/>
                <a:ea typeface="Tahoma" panose="020B0604030504040204" pitchFamily="34" charset="0"/>
                <a:cs typeface="Tahoma" panose="020B0604030504040204" pitchFamily="34" charset="0"/>
              </a:defRPr>
            </a:lvl1pPr>
          </a:lstStyle>
          <a:p>
            <a:pPr>
              <a:lnSpc>
                <a:spcPct val="90000"/>
              </a:lnSpc>
            </a:pPr>
            <a:r>
              <a:rPr lang="fi-FI" sz="2000" dirty="0">
                <a:solidFill>
                  <a:schemeClr val="tx1">
                    <a:lumMod val="75000"/>
                    <a:lumOff val="25000"/>
                  </a:schemeClr>
                </a:solidFill>
              </a:rPr>
              <a:t/>
            </a:r>
            <a:br>
              <a:rPr lang="fi-FI" sz="2000" dirty="0">
                <a:solidFill>
                  <a:schemeClr val="tx1">
                    <a:lumMod val="75000"/>
                    <a:lumOff val="25000"/>
                  </a:schemeClr>
                </a:solidFill>
              </a:rPr>
            </a:br>
            <a:endParaRPr lang="en-US" sz="2000" dirty="0">
              <a:solidFill>
                <a:schemeClr val="tx1"/>
              </a:solidFill>
              <a:latin typeface="+mj-lt"/>
              <a:ea typeface="+mj-ea"/>
              <a:cs typeface="+mj-cs"/>
            </a:endParaRPr>
          </a:p>
        </p:txBody>
      </p:sp>
      <p:sp>
        <p:nvSpPr>
          <p:cNvPr id="9" name="Otsikko 2">
            <a:extLst>
              <a:ext uri="{FF2B5EF4-FFF2-40B4-BE49-F238E27FC236}">
                <a16:creationId xmlns:a16="http://schemas.microsoft.com/office/drawing/2014/main" id="{D8F0D3CE-F27C-436B-9771-F15CCB249485}"/>
              </a:ext>
            </a:extLst>
          </p:cNvPr>
          <p:cNvSpPr txBox="1">
            <a:spLocks/>
          </p:cNvSpPr>
          <p:nvPr/>
        </p:nvSpPr>
        <p:spPr>
          <a:xfrm>
            <a:off x="170325" y="3642187"/>
            <a:ext cx="4561391" cy="2714163"/>
          </a:xfrm>
          <a:prstGeom prst="rect">
            <a:avLst/>
          </a:prstGeom>
        </p:spPr>
        <p:txBody>
          <a:bodyPr vert="horz" lIns="91440" tIns="45720" rIns="91440" bIns="45720" rtlCol="0" anchor="ctr" anchorCtr="0">
            <a:normAutofit fontScale="85000" lnSpcReduction="20000"/>
          </a:bodyPr>
          <a:lstStyle>
            <a:lvl1pPr algn="l" defTabSz="914400" rtl="0" eaLnBrk="1" latinLnBrk="0" hangingPunct="1">
              <a:lnSpc>
                <a:spcPct val="100000"/>
              </a:lnSpc>
              <a:spcBef>
                <a:spcPct val="0"/>
              </a:spcBef>
              <a:buNone/>
              <a:defRPr sz="3600" b="1" i="0" kern="1200" cap="all" baseline="0">
                <a:solidFill>
                  <a:srgbClr val="112D60"/>
                </a:solidFill>
                <a:latin typeface="Tahoma" panose="020B0604030504040204" pitchFamily="34" charset="0"/>
                <a:ea typeface="Tahoma" panose="020B0604030504040204" pitchFamily="34" charset="0"/>
                <a:cs typeface="Tahoma" panose="020B0604030504040204" pitchFamily="34" charset="0"/>
              </a:defRPr>
            </a:lvl1pPr>
          </a:lstStyle>
          <a:p>
            <a:pPr>
              <a:lnSpc>
                <a:spcPct val="120000"/>
              </a:lnSpc>
              <a:spcAft>
                <a:spcPts val="1600"/>
              </a:spcAft>
            </a:pPr>
            <a:r>
              <a:rPr lang="fi-FI" sz="2100" dirty="0"/>
              <a:t>On turvallisia paikkoja,</a:t>
            </a:r>
            <a:br>
              <a:rPr lang="fi-FI" sz="2100" dirty="0"/>
            </a:br>
            <a:r>
              <a:rPr lang="fi-FI" sz="2100" dirty="0"/>
              <a:t>minne lapsi/nuori voi </a:t>
            </a:r>
            <a:br>
              <a:rPr lang="fi-FI" sz="2100" dirty="0"/>
            </a:br>
            <a:r>
              <a:rPr lang="fi-FI" sz="2100" dirty="0"/>
              <a:t>mennä vaikeissa tilanteissa </a:t>
            </a:r>
            <a:br>
              <a:rPr lang="fi-FI" sz="2100" dirty="0"/>
            </a:br>
            <a:r>
              <a:rPr lang="fi-FI" sz="2100" dirty="0"/>
              <a:t>esim. jos on vaikeaa olla kotona.</a:t>
            </a:r>
            <a:br>
              <a:rPr lang="fi-FI" sz="2100" dirty="0"/>
            </a:br>
            <a:r>
              <a:rPr lang="fi-FI" sz="2100" dirty="0"/>
              <a:t>15v. nuorisotilat</a:t>
            </a:r>
            <a:endParaRPr lang="fi-FI" sz="2100" dirty="0">
              <a:solidFill>
                <a:schemeClr val="tx1">
                  <a:lumMod val="75000"/>
                  <a:lumOff val="25000"/>
                </a:schemeClr>
              </a:solidFill>
            </a:endParaRPr>
          </a:p>
          <a:p>
            <a:pPr>
              <a:lnSpc>
                <a:spcPct val="90000"/>
              </a:lnSpc>
            </a:pPr>
            <a:endParaRPr lang="fi-FI" sz="2000" dirty="0">
              <a:solidFill>
                <a:schemeClr val="tx1">
                  <a:lumMod val="75000"/>
                  <a:lumOff val="25000"/>
                </a:schemeClr>
              </a:solidFill>
            </a:endParaRPr>
          </a:p>
          <a:p>
            <a:pPr>
              <a:lnSpc>
                <a:spcPct val="90000"/>
              </a:lnSpc>
            </a:pPr>
            <a:endParaRPr lang="fi-FI" sz="2000" dirty="0">
              <a:solidFill>
                <a:schemeClr val="tx1">
                  <a:lumMod val="75000"/>
                  <a:lumOff val="25000"/>
                </a:schemeClr>
              </a:solidFill>
            </a:endParaRPr>
          </a:p>
          <a:p>
            <a:pPr>
              <a:lnSpc>
                <a:spcPct val="90000"/>
              </a:lnSpc>
            </a:pPr>
            <a:r>
              <a:rPr lang="fi-FI" sz="2000" dirty="0">
                <a:solidFill>
                  <a:schemeClr val="tx1">
                    <a:lumMod val="75000"/>
                    <a:lumOff val="25000"/>
                  </a:schemeClr>
                </a:solidFill>
              </a:rPr>
              <a:t/>
            </a:r>
            <a:br>
              <a:rPr lang="fi-FI" sz="2000" dirty="0">
                <a:solidFill>
                  <a:schemeClr val="tx1">
                    <a:lumMod val="75000"/>
                    <a:lumOff val="25000"/>
                  </a:schemeClr>
                </a:solidFill>
              </a:rPr>
            </a:br>
            <a:endParaRPr lang="en-US" sz="2000" dirty="0">
              <a:solidFill>
                <a:schemeClr val="tx1"/>
              </a:solidFill>
              <a:latin typeface="+mj-lt"/>
              <a:ea typeface="+mj-ea"/>
              <a:cs typeface="+mj-cs"/>
            </a:endParaRPr>
          </a:p>
        </p:txBody>
      </p:sp>
      <p:sp>
        <p:nvSpPr>
          <p:cNvPr id="10" name="Otsikko 2">
            <a:extLst>
              <a:ext uri="{FF2B5EF4-FFF2-40B4-BE49-F238E27FC236}">
                <a16:creationId xmlns:a16="http://schemas.microsoft.com/office/drawing/2014/main" id="{0724D676-B7A5-411E-80CD-544454298931}"/>
              </a:ext>
            </a:extLst>
          </p:cNvPr>
          <p:cNvSpPr txBox="1">
            <a:spLocks/>
          </p:cNvSpPr>
          <p:nvPr/>
        </p:nvSpPr>
        <p:spPr>
          <a:xfrm>
            <a:off x="170326" y="5614863"/>
            <a:ext cx="3651467" cy="1676603"/>
          </a:xfrm>
          <a:prstGeom prst="rect">
            <a:avLst/>
          </a:prstGeom>
        </p:spPr>
        <p:txBody>
          <a:bodyPr vert="horz" lIns="91440" tIns="45720" rIns="91440" bIns="45720" rtlCol="0" anchor="ctr" anchorCtr="0">
            <a:normAutofit/>
          </a:bodyPr>
          <a:lstStyle>
            <a:lvl1pPr algn="l" defTabSz="914400" rtl="0" eaLnBrk="1" latinLnBrk="0" hangingPunct="1">
              <a:lnSpc>
                <a:spcPct val="100000"/>
              </a:lnSpc>
              <a:spcBef>
                <a:spcPct val="0"/>
              </a:spcBef>
              <a:buNone/>
              <a:defRPr sz="3600" b="1" i="0" kern="1200" cap="all" baseline="0">
                <a:solidFill>
                  <a:srgbClr val="112D60"/>
                </a:solidFill>
                <a:latin typeface="Tahoma" panose="020B0604030504040204" pitchFamily="34" charset="0"/>
                <a:ea typeface="Tahoma" panose="020B0604030504040204" pitchFamily="34" charset="0"/>
                <a:cs typeface="Tahoma" panose="020B0604030504040204" pitchFamily="34" charset="0"/>
              </a:defRPr>
            </a:lvl1pPr>
          </a:lstStyle>
          <a:p>
            <a:pPr lvl="0"/>
            <a:r>
              <a:rPr lang="fi-FI" sz="1800" dirty="0"/>
              <a:t>Kiva mennä puistoon leikkiin.</a:t>
            </a:r>
          </a:p>
          <a:p>
            <a:pPr lvl="0"/>
            <a:r>
              <a:rPr lang="fi-FI" sz="1800" dirty="0"/>
              <a:t>4v. </a:t>
            </a:r>
          </a:p>
          <a:p>
            <a:pPr>
              <a:lnSpc>
                <a:spcPct val="90000"/>
              </a:lnSpc>
            </a:pPr>
            <a:r>
              <a:rPr lang="fi-FI" sz="2000" dirty="0">
                <a:solidFill>
                  <a:schemeClr val="tx1">
                    <a:lumMod val="75000"/>
                    <a:lumOff val="25000"/>
                  </a:schemeClr>
                </a:solidFill>
              </a:rPr>
              <a:t/>
            </a:r>
            <a:br>
              <a:rPr lang="fi-FI" sz="2000" dirty="0">
                <a:solidFill>
                  <a:schemeClr val="tx1">
                    <a:lumMod val="75000"/>
                    <a:lumOff val="25000"/>
                  </a:schemeClr>
                </a:solidFill>
              </a:rPr>
            </a:br>
            <a:endParaRPr lang="en-US" sz="2000" dirty="0">
              <a:solidFill>
                <a:schemeClr val="tx1"/>
              </a:solidFill>
              <a:latin typeface="+mj-lt"/>
              <a:ea typeface="+mj-ea"/>
              <a:cs typeface="+mj-cs"/>
            </a:endParaRPr>
          </a:p>
        </p:txBody>
      </p:sp>
    </p:spTree>
    <p:extLst>
      <p:ext uri="{BB962C8B-B14F-4D97-AF65-F5344CB8AC3E}">
        <p14:creationId xmlns:p14="http://schemas.microsoft.com/office/powerpoint/2010/main" val="1697907681"/>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tsikko 2">
            <a:extLst>
              <a:ext uri="{FF2B5EF4-FFF2-40B4-BE49-F238E27FC236}">
                <a16:creationId xmlns:a16="http://schemas.microsoft.com/office/drawing/2014/main" id="{557D4321-CDC8-4328-A6EC-8386AD96057C}"/>
              </a:ext>
            </a:extLst>
          </p:cNvPr>
          <p:cNvSpPr>
            <a:spLocks noGrp="1"/>
          </p:cNvSpPr>
          <p:nvPr>
            <p:ph type="title"/>
          </p:nvPr>
        </p:nvSpPr>
        <p:spPr>
          <a:xfrm>
            <a:off x="4840482" y="219834"/>
            <a:ext cx="4977976" cy="1454051"/>
          </a:xfrm>
        </p:spPr>
        <p:txBody>
          <a:bodyPr vert="horz" lIns="91440" tIns="45720" rIns="91440" bIns="45720" rtlCol="0" anchor="ctr">
            <a:normAutofit fontScale="90000"/>
          </a:bodyPr>
          <a:lstStyle/>
          <a:p>
            <a:r>
              <a:rPr lang="fi-FI" sz="2200" dirty="0"/>
              <a:t/>
            </a:r>
            <a:br>
              <a:rPr lang="fi-FI" sz="2200" dirty="0"/>
            </a:br>
            <a:r>
              <a:rPr lang="fi-FI" sz="2200" dirty="0"/>
              <a:t/>
            </a:r>
            <a:br>
              <a:rPr lang="fi-FI" sz="2200" dirty="0"/>
            </a:br>
            <a:r>
              <a:rPr lang="fi-FI" sz="2200" dirty="0"/>
              <a:t/>
            </a:r>
            <a:br>
              <a:rPr lang="fi-FI" sz="2200" dirty="0"/>
            </a:br>
            <a:r>
              <a:rPr lang="fi-FI" sz="2200" dirty="0"/>
              <a:t/>
            </a:r>
            <a:br>
              <a:rPr lang="fi-FI" sz="2200" dirty="0"/>
            </a:br>
            <a:r>
              <a:rPr lang="fi-FI" sz="2200" dirty="0"/>
              <a:t/>
            </a:r>
            <a:br>
              <a:rPr lang="fi-FI" sz="2200" dirty="0"/>
            </a:br>
            <a:r>
              <a:rPr lang="fi-FI" sz="2200" dirty="0"/>
              <a:t/>
            </a:r>
            <a:br>
              <a:rPr lang="fi-FI" sz="2200" dirty="0"/>
            </a:br>
            <a:r>
              <a:rPr lang="fi-FI" sz="2200" dirty="0"/>
              <a:t>Lapset </a:t>
            </a:r>
            <a:r>
              <a:rPr lang="fi-FI" sz="2200" dirty="0" err="1"/>
              <a:t>pääsis</a:t>
            </a:r>
            <a:r>
              <a:rPr lang="fi-FI" sz="2200" dirty="0"/>
              <a:t> päiväkotiin leikkiin.</a:t>
            </a:r>
            <a:br>
              <a:rPr lang="fi-FI" sz="2200" dirty="0"/>
            </a:br>
            <a:r>
              <a:rPr lang="fi-FI" sz="2200" dirty="0"/>
              <a:t>4v.</a:t>
            </a:r>
            <a:br>
              <a:rPr lang="fi-FI" sz="2200" dirty="0"/>
            </a:br>
            <a:r>
              <a:rPr lang="fi-FI" sz="2200" dirty="0"/>
              <a:t/>
            </a:r>
            <a:br>
              <a:rPr lang="fi-FI" sz="2200" dirty="0"/>
            </a:br>
            <a:r>
              <a:rPr lang="fi-FI" sz="4400" dirty="0">
                <a:solidFill>
                  <a:schemeClr val="tx1">
                    <a:lumMod val="75000"/>
                    <a:lumOff val="25000"/>
                  </a:schemeClr>
                </a:solidFill>
              </a:rPr>
              <a:t/>
            </a:r>
            <a:br>
              <a:rPr lang="fi-FI" sz="4400" dirty="0">
                <a:solidFill>
                  <a:schemeClr val="tx1">
                    <a:lumMod val="75000"/>
                    <a:lumOff val="25000"/>
                  </a:schemeClr>
                </a:solidFill>
              </a:rPr>
            </a:br>
            <a:r>
              <a:rPr lang="fi-FI" sz="4400" dirty="0"/>
              <a:t/>
            </a:r>
            <a:br>
              <a:rPr lang="fi-FI" sz="4400" dirty="0"/>
            </a:br>
            <a:endParaRPr lang="en-US" sz="4400" dirty="0">
              <a:solidFill>
                <a:srgbClr val="000000"/>
              </a:solidFill>
              <a:latin typeface="+mj-lt"/>
              <a:ea typeface="+mj-ea"/>
              <a:cs typeface="+mj-cs"/>
            </a:endParaRPr>
          </a:p>
        </p:txBody>
      </p:sp>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Kuvan paikkamerkki 11">
            <a:extLst>
              <a:ext uri="{FF2B5EF4-FFF2-40B4-BE49-F238E27FC236}">
                <a16:creationId xmlns:a16="http://schemas.microsoft.com/office/drawing/2014/main" id="{E550CA0E-005A-4A42-9322-1109AC40F4B9}"/>
              </a:ext>
            </a:extLst>
          </p:cNvPr>
          <p:cNvPicPr>
            <a:picLocks noGrp="1" noChangeAspect="1"/>
          </p:cNvPicPr>
          <p:nvPr>
            <p:ph type="pic" sz="quarter" idx="10"/>
          </p:nvPr>
        </p:nvPicPr>
        <p:blipFill rotWithShape="1">
          <a:blip r:embed="rId3">
            <a:alphaModFix/>
            <a:extLst>
              <a:ext uri="{28A0092B-C50C-407E-A947-70E740481C1C}">
                <a14:useLocalDpi xmlns:a14="http://schemas.microsoft.com/office/drawing/2010/main" val="0"/>
              </a:ext>
            </a:extLst>
          </a:blip>
          <a:srcRect l="14172" r="14171"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5" name="Dian numeron paikkamerkki 4">
            <a:extLst>
              <a:ext uri="{FF2B5EF4-FFF2-40B4-BE49-F238E27FC236}">
                <a16:creationId xmlns:a16="http://schemas.microsoft.com/office/drawing/2014/main" id="{49EC0BA5-A279-4881-9D41-562A70BA5CA4}"/>
              </a:ext>
            </a:extLst>
          </p:cNvPr>
          <p:cNvSpPr>
            <a:spLocks noGrp="1"/>
          </p:cNvSpPr>
          <p:nvPr>
            <p:ph type="sldNum" sz="quarter" idx="4"/>
          </p:nvPr>
        </p:nvSpPr>
        <p:spPr>
          <a:xfrm>
            <a:off x="10825930" y="6223702"/>
            <a:ext cx="570728" cy="314067"/>
          </a:xfrm>
        </p:spPr>
        <p:txBody>
          <a:bodyPr vert="horz" lIns="91440" tIns="45720" rIns="91440" bIns="45720" rtlCol="0" anchor="ctr">
            <a:normAutofit/>
          </a:bodyPr>
          <a:lstStyle/>
          <a:p>
            <a:pPr>
              <a:spcAft>
                <a:spcPts val="600"/>
              </a:spcAft>
              <a:defRPr/>
            </a:pPr>
            <a:fld id="{896C5BCB-3BCE-864A-A833-C72AA62DE906}" type="slidenum">
              <a:rPr lang="en-US" sz="1100">
                <a:solidFill>
                  <a:srgbClr val="898989"/>
                </a:solidFill>
                <a:latin typeface="Calibri" panose="020F0502020204030204"/>
              </a:rPr>
              <a:pPr>
                <a:spcAft>
                  <a:spcPts val="600"/>
                </a:spcAft>
                <a:defRPr/>
              </a:pPr>
              <a:t>6</a:t>
            </a:fld>
            <a:endParaRPr lang="en-US" sz="1100">
              <a:solidFill>
                <a:srgbClr val="898989"/>
              </a:solidFill>
              <a:latin typeface="Calibri" panose="020F0502020204030204"/>
            </a:endParaRPr>
          </a:p>
        </p:txBody>
      </p:sp>
      <p:sp>
        <p:nvSpPr>
          <p:cNvPr id="10" name="Otsikko 2">
            <a:extLst>
              <a:ext uri="{FF2B5EF4-FFF2-40B4-BE49-F238E27FC236}">
                <a16:creationId xmlns:a16="http://schemas.microsoft.com/office/drawing/2014/main" id="{541B6FB1-8713-4D70-9D66-AAB6D2235530}"/>
              </a:ext>
            </a:extLst>
          </p:cNvPr>
          <p:cNvSpPr txBox="1">
            <a:spLocks/>
          </p:cNvSpPr>
          <p:nvPr/>
        </p:nvSpPr>
        <p:spPr>
          <a:xfrm>
            <a:off x="5664662" y="1320121"/>
            <a:ext cx="5051459" cy="1991716"/>
          </a:xfrm>
          <a:prstGeom prst="rect">
            <a:avLst/>
          </a:prstGeom>
        </p:spPr>
        <p:txBody>
          <a:bodyPr vert="horz" lIns="91440" tIns="45720" rIns="91440" bIns="45720" rtlCol="0" anchor="ctr" anchorCtr="0">
            <a:normAutofit fontScale="32500" lnSpcReduction="20000"/>
          </a:bodyPr>
          <a:lstStyle>
            <a:lvl1pPr algn="l" defTabSz="914400" rtl="0" eaLnBrk="1" latinLnBrk="0" hangingPunct="1">
              <a:lnSpc>
                <a:spcPct val="100000"/>
              </a:lnSpc>
              <a:spcBef>
                <a:spcPct val="0"/>
              </a:spcBef>
              <a:buNone/>
              <a:defRPr sz="3600" b="1" i="0" kern="1200" cap="all" baseline="0">
                <a:solidFill>
                  <a:srgbClr val="112D60"/>
                </a:solidFill>
                <a:latin typeface="Tahoma" panose="020B0604030504040204" pitchFamily="34" charset="0"/>
                <a:ea typeface="Tahoma" panose="020B0604030504040204" pitchFamily="34" charset="0"/>
                <a:cs typeface="Tahoma" panose="020B0604030504040204" pitchFamily="34" charset="0"/>
              </a:defRPr>
            </a:lvl1pPr>
          </a:lstStyle>
          <a:p>
            <a:pPr>
              <a:lnSpc>
                <a:spcPct val="120000"/>
              </a:lnSpc>
            </a:pPr>
            <a:r>
              <a:rPr lang="fi-FI" sz="2200" dirty="0"/>
              <a:t/>
            </a:r>
            <a:br>
              <a:rPr lang="fi-FI" sz="2200" dirty="0"/>
            </a:br>
            <a:r>
              <a:rPr lang="fi-FI" sz="6200" dirty="0"/>
              <a:t>Autojen turvallisuus lapsille,</a:t>
            </a:r>
            <a:br>
              <a:rPr lang="fi-FI" sz="6200" dirty="0"/>
            </a:br>
            <a:r>
              <a:rPr lang="fi-FI" sz="6200" dirty="0"/>
              <a:t> ettei ne kaahaa.</a:t>
            </a:r>
            <a:br>
              <a:rPr lang="fi-FI" sz="6200" dirty="0"/>
            </a:br>
            <a:r>
              <a:rPr lang="fi-FI" sz="6200" dirty="0"/>
              <a:t>1-2 lk.</a:t>
            </a:r>
            <a:r>
              <a:rPr lang="fi-FI" sz="4400" dirty="0">
                <a:solidFill>
                  <a:schemeClr val="tx1">
                    <a:lumMod val="75000"/>
                    <a:lumOff val="25000"/>
                  </a:schemeClr>
                </a:solidFill>
              </a:rPr>
              <a:t/>
            </a:r>
            <a:br>
              <a:rPr lang="fi-FI" sz="4400" dirty="0">
                <a:solidFill>
                  <a:schemeClr val="tx1">
                    <a:lumMod val="75000"/>
                    <a:lumOff val="25000"/>
                  </a:schemeClr>
                </a:solidFill>
              </a:rPr>
            </a:br>
            <a:r>
              <a:rPr lang="fi-FI" sz="4400" dirty="0"/>
              <a:t/>
            </a:r>
            <a:br>
              <a:rPr lang="fi-FI" sz="4400" dirty="0"/>
            </a:br>
            <a:endParaRPr lang="en-US" sz="4400" dirty="0">
              <a:solidFill>
                <a:srgbClr val="000000"/>
              </a:solidFill>
              <a:latin typeface="+mj-lt"/>
              <a:ea typeface="+mj-ea"/>
              <a:cs typeface="+mj-cs"/>
            </a:endParaRPr>
          </a:p>
        </p:txBody>
      </p:sp>
      <p:sp>
        <p:nvSpPr>
          <p:cNvPr id="12" name="Otsikko 2">
            <a:extLst>
              <a:ext uri="{FF2B5EF4-FFF2-40B4-BE49-F238E27FC236}">
                <a16:creationId xmlns:a16="http://schemas.microsoft.com/office/drawing/2014/main" id="{DDA242E8-43B7-4C13-B3B0-4420CB7FB051}"/>
              </a:ext>
            </a:extLst>
          </p:cNvPr>
          <p:cNvSpPr txBox="1">
            <a:spLocks/>
          </p:cNvSpPr>
          <p:nvPr/>
        </p:nvSpPr>
        <p:spPr>
          <a:xfrm>
            <a:off x="5722311" y="3030876"/>
            <a:ext cx="5857785" cy="2269771"/>
          </a:xfrm>
          <a:prstGeom prst="rect">
            <a:avLst/>
          </a:prstGeom>
        </p:spPr>
        <p:txBody>
          <a:bodyPr vert="horz" lIns="91440" tIns="45720" rIns="91440" bIns="45720" rtlCol="0" anchor="ctr" anchorCtr="0">
            <a:normAutofit fontScale="45000" lnSpcReduction="20000"/>
          </a:bodyPr>
          <a:lstStyle>
            <a:lvl1pPr algn="l" defTabSz="914400" rtl="0" eaLnBrk="1" latinLnBrk="0" hangingPunct="1">
              <a:lnSpc>
                <a:spcPct val="100000"/>
              </a:lnSpc>
              <a:spcBef>
                <a:spcPct val="0"/>
              </a:spcBef>
              <a:buNone/>
              <a:defRPr sz="3600" b="1" i="0" kern="1200" cap="all" baseline="0">
                <a:solidFill>
                  <a:srgbClr val="112D60"/>
                </a:solidFill>
                <a:latin typeface="Tahoma" panose="020B0604030504040204" pitchFamily="34" charset="0"/>
                <a:ea typeface="Tahoma" panose="020B0604030504040204" pitchFamily="34" charset="0"/>
                <a:cs typeface="Tahoma" panose="020B0604030504040204" pitchFamily="34" charset="0"/>
              </a:defRPr>
            </a:lvl1pPr>
          </a:lstStyle>
          <a:p>
            <a:pPr>
              <a:lnSpc>
                <a:spcPct val="120000"/>
              </a:lnSpc>
            </a:pPr>
            <a:r>
              <a:rPr lang="fi-FI" sz="2200" dirty="0"/>
              <a:t/>
            </a:r>
            <a:br>
              <a:rPr lang="fi-FI" sz="2200" dirty="0"/>
            </a:br>
            <a:r>
              <a:rPr lang="fi-FI" sz="4400" dirty="0"/>
              <a:t>Että Nokialla olisi enemmän </a:t>
            </a:r>
            <a:br>
              <a:rPr lang="fi-FI" sz="4400" dirty="0"/>
            </a:br>
            <a:r>
              <a:rPr lang="fi-FI" sz="4400" dirty="0"/>
              <a:t>suojateitä. </a:t>
            </a:r>
            <a:r>
              <a:rPr lang="fi-FI" sz="4400" dirty="0" err="1"/>
              <a:t>Mun</a:t>
            </a:r>
            <a:r>
              <a:rPr lang="fi-FI" sz="4400" dirty="0"/>
              <a:t> koulun lähellä on </a:t>
            </a:r>
            <a:br>
              <a:rPr lang="fi-FI" sz="4400" dirty="0"/>
            </a:br>
            <a:r>
              <a:rPr lang="fi-FI" sz="4400" dirty="0"/>
              <a:t>vain yksi suojatie.</a:t>
            </a:r>
            <a:br>
              <a:rPr lang="fi-FI" sz="4400" dirty="0"/>
            </a:br>
            <a:r>
              <a:rPr lang="fi-FI" sz="4400" dirty="0"/>
              <a:t>1-2 lk.</a:t>
            </a:r>
            <a:endParaRPr lang="fi-FI" sz="4400" dirty="0">
              <a:solidFill>
                <a:schemeClr val="tx1">
                  <a:lumMod val="75000"/>
                  <a:lumOff val="25000"/>
                </a:schemeClr>
              </a:solidFill>
            </a:endParaRPr>
          </a:p>
          <a:p>
            <a:r>
              <a:rPr lang="fi-FI" sz="4400" dirty="0">
                <a:solidFill>
                  <a:schemeClr val="tx1">
                    <a:lumMod val="75000"/>
                    <a:lumOff val="25000"/>
                  </a:schemeClr>
                </a:solidFill>
              </a:rPr>
              <a:t/>
            </a:r>
            <a:br>
              <a:rPr lang="fi-FI" sz="4400" dirty="0">
                <a:solidFill>
                  <a:schemeClr val="tx1">
                    <a:lumMod val="75000"/>
                    <a:lumOff val="25000"/>
                  </a:schemeClr>
                </a:solidFill>
              </a:rPr>
            </a:br>
            <a:r>
              <a:rPr lang="fi-FI" sz="4400" dirty="0"/>
              <a:t/>
            </a:r>
            <a:br>
              <a:rPr lang="fi-FI" sz="4400" dirty="0"/>
            </a:br>
            <a:endParaRPr lang="en-US" sz="4400" dirty="0">
              <a:solidFill>
                <a:srgbClr val="000000"/>
              </a:solidFill>
              <a:latin typeface="+mj-lt"/>
              <a:ea typeface="+mj-ea"/>
              <a:cs typeface="+mj-cs"/>
            </a:endParaRPr>
          </a:p>
        </p:txBody>
      </p:sp>
      <p:sp>
        <p:nvSpPr>
          <p:cNvPr id="16" name="Otsikko 2">
            <a:extLst>
              <a:ext uri="{FF2B5EF4-FFF2-40B4-BE49-F238E27FC236}">
                <a16:creationId xmlns:a16="http://schemas.microsoft.com/office/drawing/2014/main" id="{5C799077-4957-4651-888A-E6F5D1E7C565}"/>
              </a:ext>
            </a:extLst>
          </p:cNvPr>
          <p:cNvSpPr txBox="1">
            <a:spLocks/>
          </p:cNvSpPr>
          <p:nvPr/>
        </p:nvSpPr>
        <p:spPr>
          <a:xfrm>
            <a:off x="5000438" y="4949789"/>
            <a:ext cx="5967754" cy="2046588"/>
          </a:xfrm>
          <a:prstGeom prst="rect">
            <a:avLst/>
          </a:prstGeom>
        </p:spPr>
        <p:txBody>
          <a:bodyPr vert="horz" lIns="91440" tIns="45720" rIns="91440" bIns="45720" rtlCol="0" anchor="ctr" anchorCtr="0">
            <a:normAutofit fontScale="25000" lnSpcReduction="20000"/>
          </a:bodyPr>
          <a:lstStyle>
            <a:lvl1pPr algn="l" defTabSz="914400" rtl="0" eaLnBrk="1" latinLnBrk="0" hangingPunct="1">
              <a:lnSpc>
                <a:spcPct val="100000"/>
              </a:lnSpc>
              <a:spcBef>
                <a:spcPct val="0"/>
              </a:spcBef>
              <a:buNone/>
              <a:defRPr sz="3600" b="1" i="0" kern="1200" cap="all" baseline="0">
                <a:solidFill>
                  <a:srgbClr val="112D60"/>
                </a:solidFill>
                <a:latin typeface="Tahoma" panose="020B0604030504040204" pitchFamily="34" charset="0"/>
                <a:ea typeface="Tahoma" panose="020B0604030504040204" pitchFamily="34" charset="0"/>
                <a:cs typeface="Tahoma" panose="020B0604030504040204" pitchFamily="34" charset="0"/>
              </a:defRPr>
            </a:lvl1pPr>
          </a:lstStyle>
          <a:p>
            <a:pPr lvl="0">
              <a:lnSpc>
                <a:spcPct val="120000"/>
              </a:lnSpc>
            </a:pPr>
            <a:r>
              <a:rPr lang="fi-FI" sz="2200" dirty="0"/>
              <a:t/>
            </a:r>
            <a:br>
              <a:rPr lang="fi-FI" sz="2200" dirty="0"/>
            </a:br>
            <a:r>
              <a:rPr lang="fi-FI" sz="2200" dirty="0"/>
              <a:t/>
            </a:r>
            <a:br>
              <a:rPr lang="fi-FI" sz="2200" dirty="0"/>
            </a:br>
            <a:r>
              <a:rPr lang="fi-FI" sz="8000" dirty="0" err="1"/>
              <a:t>Urheilujoukkueita,esim</a:t>
            </a:r>
            <a:r>
              <a:rPr lang="fi-FI" sz="8000" dirty="0"/>
              <a:t>. </a:t>
            </a:r>
            <a:r>
              <a:rPr lang="fi-FI" sz="8000" dirty="0" err="1"/>
              <a:t>jalkapalloo</a:t>
            </a:r>
            <a:r>
              <a:rPr lang="fi-FI" sz="8000" dirty="0"/>
              <a:t>, </a:t>
            </a:r>
            <a:br>
              <a:rPr lang="fi-FI" sz="8000" dirty="0"/>
            </a:br>
            <a:r>
              <a:rPr lang="fi-FI" sz="8000" dirty="0"/>
              <a:t>korista, pesistä.</a:t>
            </a:r>
          </a:p>
          <a:p>
            <a:pPr lvl="0">
              <a:lnSpc>
                <a:spcPct val="120000"/>
              </a:lnSpc>
            </a:pPr>
            <a:r>
              <a:rPr lang="fi-FI" sz="8000" dirty="0"/>
              <a:t>6v.</a:t>
            </a:r>
          </a:p>
          <a:p>
            <a:r>
              <a:rPr lang="fi-FI" sz="2200" dirty="0"/>
              <a:t/>
            </a:r>
            <a:br>
              <a:rPr lang="fi-FI" sz="2200" dirty="0"/>
            </a:br>
            <a:r>
              <a:rPr lang="fi-FI" sz="4400" dirty="0">
                <a:solidFill>
                  <a:schemeClr val="tx1">
                    <a:lumMod val="75000"/>
                    <a:lumOff val="25000"/>
                  </a:schemeClr>
                </a:solidFill>
              </a:rPr>
              <a:t/>
            </a:r>
            <a:br>
              <a:rPr lang="fi-FI" sz="4400" dirty="0">
                <a:solidFill>
                  <a:schemeClr val="tx1">
                    <a:lumMod val="75000"/>
                    <a:lumOff val="25000"/>
                  </a:schemeClr>
                </a:solidFill>
              </a:rPr>
            </a:br>
            <a:r>
              <a:rPr lang="fi-FI" sz="4400" dirty="0"/>
              <a:t/>
            </a:r>
            <a:br>
              <a:rPr lang="fi-FI" sz="4400" dirty="0"/>
            </a:br>
            <a:endParaRPr lang="en-US" sz="4400" dirty="0">
              <a:solidFill>
                <a:srgbClr val="000000"/>
              </a:solidFill>
              <a:latin typeface="+mj-lt"/>
              <a:ea typeface="+mj-ea"/>
              <a:cs typeface="+mj-cs"/>
            </a:endParaRPr>
          </a:p>
        </p:txBody>
      </p:sp>
    </p:spTree>
    <p:extLst>
      <p:ext uri="{BB962C8B-B14F-4D97-AF65-F5344CB8AC3E}">
        <p14:creationId xmlns:p14="http://schemas.microsoft.com/office/powerpoint/2010/main" val="1650247248"/>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Sisällön paikkamerkki 6">
            <a:extLst>
              <a:ext uri="{FF2B5EF4-FFF2-40B4-BE49-F238E27FC236}">
                <a16:creationId xmlns:a16="http://schemas.microsoft.com/office/drawing/2014/main" id="{36EFCAD0-DAB2-4CE3-A459-BC39E75ACF61}"/>
              </a:ext>
            </a:extLst>
          </p:cNvPr>
          <p:cNvPicPr>
            <a:picLocks noChangeAspect="1"/>
          </p:cNvPicPr>
          <p:nvPr/>
        </p:nvPicPr>
        <p:blipFill rotWithShape="1">
          <a:blip r:embed="rId2">
            <a:alphaModFix/>
          </a:blip>
          <a:srcRect r="-1" b="28407"/>
          <a:stretch/>
        </p:blipFill>
        <p:spPr>
          <a:xfrm>
            <a:off x="5797543" y="10"/>
            <a:ext cx="6394152" cy="6857990"/>
          </a:xfrm>
          <a:prstGeom prst="rect">
            <a:avLst/>
          </a:prstGeom>
        </p:spPr>
      </p:pic>
      <p:pic>
        <p:nvPicPr>
          <p:cNvPr id="15" name="Picture 14">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Otsikko 2">
            <a:extLst>
              <a:ext uri="{FF2B5EF4-FFF2-40B4-BE49-F238E27FC236}">
                <a16:creationId xmlns:a16="http://schemas.microsoft.com/office/drawing/2014/main" id="{7692F946-1FFE-48CD-8AAC-EE5DB6844F9B}"/>
              </a:ext>
            </a:extLst>
          </p:cNvPr>
          <p:cNvSpPr>
            <a:spLocks noGrp="1"/>
          </p:cNvSpPr>
          <p:nvPr>
            <p:ph type="title"/>
          </p:nvPr>
        </p:nvSpPr>
        <p:spPr>
          <a:xfrm>
            <a:off x="245792" y="366004"/>
            <a:ext cx="4803636" cy="1311664"/>
          </a:xfrm>
        </p:spPr>
        <p:txBody>
          <a:bodyPr vert="horz" lIns="91440" tIns="45720" rIns="91440" bIns="45720" rtlCol="0" anchor="ctr">
            <a:normAutofit fontScale="90000"/>
          </a:bodyPr>
          <a:lstStyle/>
          <a:p>
            <a:pPr lvl="0"/>
            <a:r>
              <a:rPr lang="fi-FI" sz="2200" dirty="0" err="1"/>
              <a:t>Kaikkee</a:t>
            </a:r>
            <a:r>
              <a:rPr lang="fi-FI" sz="2200" dirty="0"/>
              <a:t> lapsille sopivaa</a:t>
            </a:r>
            <a:br>
              <a:rPr lang="fi-FI" sz="2200" dirty="0"/>
            </a:br>
            <a:r>
              <a:rPr lang="fi-FI" sz="2200" dirty="0"/>
              <a:t>6v. </a:t>
            </a:r>
            <a:r>
              <a:rPr lang="fi-FI" sz="4400" dirty="0"/>
              <a:t/>
            </a:r>
            <a:br>
              <a:rPr lang="fi-FI" sz="4400" dirty="0"/>
            </a:br>
            <a:endParaRPr lang="en-US" sz="4400" dirty="0">
              <a:solidFill>
                <a:srgbClr val="000000"/>
              </a:solidFill>
              <a:latin typeface="+mj-lt"/>
              <a:ea typeface="+mj-ea"/>
              <a:cs typeface="+mj-cs"/>
            </a:endParaRPr>
          </a:p>
        </p:txBody>
      </p:sp>
      <p:sp>
        <p:nvSpPr>
          <p:cNvPr id="5" name="Dian numeron paikkamerkki 4">
            <a:extLst>
              <a:ext uri="{FF2B5EF4-FFF2-40B4-BE49-F238E27FC236}">
                <a16:creationId xmlns:a16="http://schemas.microsoft.com/office/drawing/2014/main" id="{34D70F6F-18C3-41F8-9A05-4688A219DB93}"/>
              </a:ext>
            </a:extLst>
          </p:cNvPr>
          <p:cNvSpPr>
            <a:spLocks noGrp="1"/>
          </p:cNvSpPr>
          <p:nvPr>
            <p:ph type="sldNum" sz="quarter" idx="4"/>
          </p:nvPr>
        </p:nvSpPr>
        <p:spPr>
          <a:xfrm>
            <a:off x="10825930" y="6223702"/>
            <a:ext cx="570728" cy="314067"/>
          </a:xfrm>
        </p:spPr>
        <p:txBody>
          <a:bodyPr vert="horz" lIns="91440" tIns="45720" rIns="91440" bIns="45720" rtlCol="0" anchor="ctr">
            <a:normAutofit/>
          </a:bodyPr>
          <a:lstStyle/>
          <a:p>
            <a:pPr>
              <a:spcAft>
                <a:spcPts val="600"/>
              </a:spcAft>
              <a:defRPr/>
            </a:pPr>
            <a:fld id="{896C5BCB-3BCE-864A-A833-C72AA62DE906}" type="slidenum">
              <a:rPr lang="en-US" sz="1100">
                <a:solidFill>
                  <a:srgbClr val="FFFFFF"/>
                </a:solidFill>
                <a:latin typeface="Calibri" panose="020F0502020204030204"/>
              </a:rPr>
              <a:pPr>
                <a:spcAft>
                  <a:spcPts val="600"/>
                </a:spcAft>
                <a:defRPr/>
              </a:pPr>
              <a:t>7</a:t>
            </a:fld>
            <a:endParaRPr lang="en-US" sz="1100">
              <a:solidFill>
                <a:srgbClr val="FFFFFF"/>
              </a:solidFill>
              <a:latin typeface="Calibri" panose="020F0502020204030204"/>
            </a:endParaRPr>
          </a:p>
        </p:txBody>
      </p:sp>
      <p:sp>
        <p:nvSpPr>
          <p:cNvPr id="11" name="Otsikko 2">
            <a:extLst>
              <a:ext uri="{FF2B5EF4-FFF2-40B4-BE49-F238E27FC236}">
                <a16:creationId xmlns:a16="http://schemas.microsoft.com/office/drawing/2014/main" id="{B22B1EF4-94FB-4431-9D55-2CFA12A1A9A8}"/>
              </a:ext>
            </a:extLst>
          </p:cNvPr>
          <p:cNvSpPr txBox="1">
            <a:spLocks/>
          </p:cNvSpPr>
          <p:nvPr/>
        </p:nvSpPr>
        <p:spPr>
          <a:xfrm>
            <a:off x="245792" y="1372347"/>
            <a:ext cx="5384445" cy="2252557"/>
          </a:xfrm>
          <a:prstGeom prst="rect">
            <a:avLst/>
          </a:prstGeom>
        </p:spPr>
        <p:txBody>
          <a:bodyPr vert="horz" lIns="91440" tIns="45720" rIns="91440" bIns="45720" rtlCol="0" anchor="ctr" anchorCtr="0">
            <a:normAutofit fontScale="75000" lnSpcReduction="20000"/>
          </a:bodyPr>
          <a:lstStyle>
            <a:lvl1pPr algn="l" defTabSz="914400" rtl="0" eaLnBrk="1" latinLnBrk="0" hangingPunct="1">
              <a:lnSpc>
                <a:spcPct val="100000"/>
              </a:lnSpc>
              <a:spcBef>
                <a:spcPct val="0"/>
              </a:spcBef>
              <a:buNone/>
              <a:defRPr sz="3600" b="1" i="0" kern="1200" cap="all" baseline="0">
                <a:solidFill>
                  <a:srgbClr val="112D60"/>
                </a:solidFill>
                <a:latin typeface="Tahoma" panose="020B0604030504040204" pitchFamily="34" charset="0"/>
                <a:ea typeface="Tahoma" panose="020B0604030504040204" pitchFamily="34" charset="0"/>
                <a:cs typeface="Tahoma" panose="020B0604030504040204" pitchFamily="34" charset="0"/>
              </a:defRPr>
            </a:lvl1pPr>
          </a:lstStyle>
          <a:p>
            <a:pPr lvl="0">
              <a:lnSpc>
                <a:spcPct val="120000"/>
              </a:lnSpc>
            </a:pPr>
            <a:r>
              <a:rPr lang="fi-FI" sz="2700" dirty="0"/>
              <a:t>Huvipuisto ja kaiken maailman </a:t>
            </a:r>
            <a:br>
              <a:rPr lang="fi-FI" sz="2700" dirty="0"/>
            </a:br>
            <a:r>
              <a:rPr lang="fi-FI" sz="2700" dirty="0"/>
              <a:t>laitteet sopivia lapsille, </a:t>
            </a:r>
            <a:br>
              <a:rPr lang="fi-FI" sz="2700" dirty="0"/>
            </a:br>
            <a:r>
              <a:rPr lang="fi-FI" sz="2700" dirty="0"/>
              <a:t>että </a:t>
            </a:r>
            <a:r>
              <a:rPr lang="fi-FI" sz="2700" dirty="0" err="1"/>
              <a:t>olis</a:t>
            </a:r>
            <a:r>
              <a:rPr lang="fi-FI" sz="2700" dirty="0"/>
              <a:t> myös turvallisia</a:t>
            </a:r>
          </a:p>
          <a:p>
            <a:pPr lvl="0">
              <a:lnSpc>
                <a:spcPct val="120000"/>
              </a:lnSpc>
            </a:pPr>
            <a:r>
              <a:rPr lang="fi-FI" sz="2700" dirty="0"/>
              <a:t>6v.</a:t>
            </a:r>
          </a:p>
          <a:p>
            <a:r>
              <a:rPr lang="fi-FI" sz="4400" dirty="0"/>
              <a:t/>
            </a:r>
            <a:br>
              <a:rPr lang="fi-FI" sz="4400" dirty="0"/>
            </a:br>
            <a:endParaRPr lang="en-US" sz="4400" dirty="0">
              <a:solidFill>
                <a:srgbClr val="000000"/>
              </a:solidFill>
              <a:latin typeface="+mj-lt"/>
              <a:ea typeface="+mj-ea"/>
              <a:cs typeface="+mj-cs"/>
            </a:endParaRPr>
          </a:p>
        </p:txBody>
      </p:sp>
      <p:sp>
        <p:nvSpPr>
          <p:cNvPr id="13" name="Otsikko 2">
            <a:extLst>
              <a:ext uri="{FF2B5EF4-FFF2-40B4-BE49-F238E27FC236}">
                <a16:creationId xmlns:a16="http://schemas.microsoft.com/office/drawing/2014/main" id="{EAFAEA57-CE2C-440D-BC95-876F0CD86FB6}"/>
              </a:ext>
            </a:extLst>
          </p:cNvPr>
          <p:cNvSpPr txBox="1">
            <a:spLocks/>
          </p:cNvSpPr>
          <p:nvPr/>
        </p:nvSpPr>
        <p:spPr>
          <a:xfrm>
            <a:off x="245793" y="3202328"/>
            <a:ext cx="4975610" cy="1825691"/>
          </a:xfrm>
          <a:prstGeom prst="rect">
            <a:avLst/>
          </a:prstGeom>
        </p:spPr>
        <p:txBody>
          <a:bodyPr vert="horz" lIns="91440" tIns="45720" rIns="91440" bIns="45720" rtlCol="0" anchor="ctr" anchorCtr="0">
            <a:normAutofit fontScale="75000" lnSpcReduction="20000"/>
          </a:bodyPr>
          <a:lstStyle>
            <a:lvl1pPr algn="l" defTabSz="914400" rtl="0" eaLnBrk="1" latinLnBrk="0" hangingPunct="1">
              <a:lnSpc>
                <a:spcPct val="100000"/>
              </a:lnSpc>
              <a:spcBef>
                <a:spcPct val="0"/>
              </a:spcBef>
              <a:buNone/>
              <a:defRPr sz="3600" b="1" i="0" kern="1200" cap="all" baseline="0">
                <a:solidFill>
                  <a:srgbClr val="112D60"/>
                </a:solidFill>
                <a:latin typeface="Tahoma" panose="020B0604030504040204" pitchFamily="34" charset="0"/>
                <a:ea typeface="Tahoma" panose="020B0604030504040204" pitchFamily="34" charset="0"/>
                <a:cs typeface="Tahoma" panose="020B0604030504040204" pitchFamily="34" charset="0"/>
              </a:defRPr>
            </a:lvl1pPr>
          </a:lstStyle>
          <a:p>
            <a:pPr lvl="0">
              <a:lnSpc>
                <a:spcPct val="120000"/>
              </a:lnSpc>
            </a:pPr>
            <a:r>
              <a:rPr lang="fi-FI" sz="2700" dirty="0"/>
              <a:t>Myös </a:t>
            </a:r>
            <a:r>
              <a:rPr lang="fi-FI" sz="2700" dirty="0" err="1"/>
              <a:t>spa</a:t>
            </a:r>
            <a:r>
              <a:rPr lang="fi-FI" sz="2700" dirty="0"/>
              <a:t>-hoitola </a:t>
            </a:r>
            <a:r>
              <a:rPr lang="fi-FI" sz="2700" dirty="0" err="1"/>
              <a:t>olis</a:t>
            </a:r>
            <a:r>
              <a:rPr lang="fi-FI" sz="2700" dirty="0"/>
              <a:t> kiva ja tietenkin </a:t>
            </a:r>
            <a:r>
              <a:rPr lang="fi-FI" sz="2700" dirty="0" err="1"/>
              <a:t>hese</a:t>
            </a:r>
            <a:r>
              <a:rPr lang="fi-FI" sz="2700" dirty="0"/>
              <a:t> ja lelukauppa</a:t>
            </a:r>
          </a:p>
          <a:p>
            <a:pPr lvl="0">
              <a:lnSpc>
                <a:spcPct val="120000"/>
              </a:lnSpc>
            </a:pPr>
            <a:r>
              <a:rPr lang="fi-FI" sz="2700" dirty="0"/>
              <a:t>6v.</a:t>
            </a:r>
          </a:p>
          <a:p>
            <a:r>
              <a:rPr lang="fi-FI" sz="4400" dirty="0"/>
              <a:t/>
            </a:r>
            <a:br>
              <a:rPr lang="fi-FI" sz="4400" dirty="0"/>
            </a:br>
            <a:endParaRPr lang="en-US" sz="4400" dirty="0">
              <a:solidFill>
                <a:srgbClr val="000000"/>
              </a:solidFill>
              <a:latin typeface="+mj-lt"/>
              <a:ea typeface="+mj-ea"/>
              <a:cs typeface="+mj-cs"/>
            </a:endParaRPr>
          </a:p>
        </p:txBody>
      </p:sp>
      <p:sp>
        <p:nvSpPr>
          <p:cNvPr id="14" name="Otsikko 2">
            <a:extLst>
              <a:ext uri="{FF2B5EF4-FFF2-40B4-BE49-F238E27FC236}">
                <a16:creationId xmlns:a16="http://schemas.microsoft.com/office/drawing/2014/main" id="{D891813F-942A-4AF9-BA49-2469D7A9DE3C}"/>
              </a:ext>
            </a:extLst>
          </p:cNvPr>
          <p:cNvSpPr txBox="1">
            <a:spLocks/>
          </p:cNvSpPr>
          <p:nvPr/>
        </p:nvSpPr>
        <p:spPr>
          <a:xfrm>
            <a:off x="245793" y="4696037"/>
            <a:ext cx="4975609" cy="2132606"/>
          </a:xfrm>
          <a:prstGeom prst="rect">
            <a:avLst/>
          </a:prstGeom>
        </p:spPr>
        <p:txBody>
          <a:bodyPr vert="horz" lIns="91440" tIns="45720" rIns="91440" bIns="45720" rtlCol="0" anchor="ctr" anchorCtr="0">
            <a:normAutofit fontScale="67500" lnSpcReduction="20000"/>
          </a:bodyPr>
          <a:lstStyle>
            <a:lvl1pPr algn="l" defTabSz="914400" rtl="0" eaLnBrk="1" latinLnBrk="0" hangingPunct="1">
              <a:lnSpc>
                <a:spcPct val="100000"/>
              </a:lnSpc>
              <a:spcBef>
                <a:spcPct val="0"/>
              </a:spcBef>
              <a:buNone/>
              <a:defRPr sz="3600" b="1" i="0" kern="1200" cap="all" baseline="0">
                <a:solidFill>
                  <a:srgbClr val="112D60"/>
                </a:solidFill>
                <a:latin typeface="Tahoma" panose="020B0604030504040204" pitchFamily="34" charset="0"/>
                <a:ea typeface="Tahoma" panose="020B0604030504040204" pitchFamily="34" charset="0"/>
                <a:cs typeface="Tahoma" panose="020B0604030504040204" pitchFamily="34" charset="0"/>
              </a:defRPr>
            </a:lvl1pPr>
          </a:lstStyle>
          <a:p>
            <a:pPr lvl="0">
              <a:lnSpc>
                <a:spcPct val="120000"/>
              </a:lnSpc>
            </a:pPr>
            <a:r>
              <a:rPr lang="fi-FI" sz="3000" dirty="0"/>
              <a:t>Että vois pelata </a:t>
            </a:r>
            <a:r>
              <a:rPr lang="fi-FI" sz="3000" dirty="0" err="1"/>
              <a:t>pokemon</a:t>
            </a:r>
            <a:r>
              <a:rPr lang="fi-FI" sz="3000" dirty="0"/>
              <a:t> </a:t>
            </a:r>
            <a:r>
              <a:rPr lang="fi-FI" sz="3000" dirty="0" err="1"/>
              <a:t>go:ta</a:t>
            </a:r>
            <a:r>
              <a:rPr lang="fi-FI" sz="3000" dirty="0"/>
              <a:t>. </a:t>
            </a:r>
            <a:br>
              <a:rPr lang="fi-FI" sz="3000" dirty="0"/>
            </a:br>
            <a:r>
              <a:rPr lang="fi-FI" sz="3000" dirty="0" err="1"/>
              <a:t>Pitäis</a:t>
            </a:r>
            <a:r>
              <a:rPr lang="fi-FI" sz="3000" dirty="0"/>
              <a:t> olla ilmaisia puhelimia,</a:t>
            </a:r>
            <a:br>
              <a:rPr lang="fi-FI" sz="3000" dirty="0"/>
            </a:br>
            <a:r>
              <a:rPr lang="fi-FI" sz="3000" dirty="0"/>
              <a:t>että kaikki vois pelata</a:t>
            </a:r>
          </a:p>
          <a:p>
            <a:pPr lvl="0">
              <a:lnSpc>
                <a:spcPct val="120000"/>
              </a:lnSpc>
            </a:pPr>
            <a:r>
              <a:rPr lang="fi-FI" sz="3000" dirty="0"/>
              <a:t>6v.</a:t>
            </a:r>
          </a:p>
          <a:p>
            <a:r>
              <a:rPr lang="fi-FI" sz="4400" dirty="0"/>
              <a:t/>
            </a:r>
            <a:br>
              <a:rPr lang="fi-FI" sz="4400" dirty="0"/>
            </a:br>
            <a:endParaRPr lang="en-US" sz="4400" dirty="0">
              <a:solidFill>
                <a:srgbClr val="000000"/>
              </a:solidFill>
              <a:latin typeface="+mj-lt"/>
              <a:ea typeface="+mj-ea"/>
              <a:cs typeface="+mj-cs"/>
            </a:endParaRPr>
          </a:p>
        </p:txBody>
      </p:sp>
    </p:spTree>
    <p:extLst>
      <p:ext uri="{BB962C8B-B14F-4D97-AF65-F5344CB8AC3E}">
        <p14:creationId xmlns:p14="http://schemas.microsoft.com/office/powerpoint/2010/main" val="401541884"/>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Kuvan paikkamerkki 11">
            <a:extLst>
              <a:ext uri="{FF2B5EF4-FFF2-40B4-BE49-F238E27FC236}">
                <a16:creationId xmlns:a16="http://schemas.microsoft.com/office/drawing/2014/main" id="{0C81F6F0-7DA9-48EB-993D-54748E99306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5000"/>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Otsikko 2">
            <a:extLst>
              <a:ext uri="{FF2B5EF4-FFF2-40B4-BE49-F238E27FC236}">
                <a16:creationId xmlns:a16="http://schemas.microsoft.com/office/drawing/2014/main" id="{42449289-DA12-4BDF-A1F8-4CB4B6546A13}"/>
              </a:ext>
            </a:extLst>
          </p:cNvPr>
          <p:cNvSpPr>
            <a:spLocks noGrp="1"/>
          </p:cNvSpPr>
          <p:nvPr>
            <p:ph type="title"/>
          </p:nvPr>
        </p:nvSpPr>
        <p:spPr>
          <a:xfrm>
            <a:off x="906517" y="3663928"/>
            <a:ext cx="4204137" cy="1342754"/>
          </a:xfrm>
        </p:spPr>
        <p:txBody>
          <a:bodyPr vert="horz" lIns="91440" tIns="45720" rIns="91440" bIns="45720" rtlCol="0" anchor="ctr">
            <a:noAutofit/>
          </a:bodyPr>
          <a:lstStyle/>
          <a:p>
            <a:pPr algn="ctr">
              <a:lnSpc>
                <a:spcPct val="90000"/>
              </a:lnSpc>
            </a:pPr>
            <a:r>
              <a:rPr lang="fi-FI" sz="2000" dirty="0"/>
              <a:t>Lapsiystävällisyys tarkoittaa sitä, että lapsia käsitellään yksilöinä, </a:t>
            </a:r>
            <a:br>
              <a:rPr lang="fi-FI" sz="2000" dirty="0"/>
            </a:br>
            <a:r>
              <a:rPr lang="fi-FI" sz="2000" dirty="0"/>
              <a:t>että huomataan lasten väliset erot ja tuodaan sitä kautta </a:t>
            </a:r>
            <a:br>
              <a:rPr lang="fi-FI" sz="2000" dirty="0"/>
            </a:br>
            <a:r>
              <a:rPr lang="fi-FI" sz="2000" dirty="0"/>
              <a:t>monipuolisia palveluja. Esimerkiksi monipuolinen harrastustoiminta</a:t>
            </a:r>
            <a:br>
              <a:rPr lang="fi-FI" sz="2000" dirty="0"/>
            </a:br>
            <a:r>
              <a:rPr lang="fi-FI" sz="2000" dirty="0"/>
              <a:t> tai vuorotyöhön sopiva päivähoito mahdollistavat hyvän elämän</a:t>
            </a:r>
            <a:br>
              <a:rPr lang="fi-FI" sz="2000" dirty="0"/>
            </a:br>
            <a:r>
              <a:rPr lang="fi-FI" sz="2000" dirty="0"/>
              <a:t> monelle lapselle ja nuorelle.</a:t>
            </a:r>
            <a:br>
              <a:rPr lang="fi-FI" sz="2000" dirty="0"/>
            </a:br>
            <a:r>
              <a:rPr lang="fi-FI" sz="2000" dirty="0"/>
              <a:t>18v. </a:t>
            </a:r>
            <a:r>
              <a:rPr lang="fi-FI" sz="2000" dirty="0" err="1"/>
              <a:t>nuva</a:t>
            </a:r>
            <a:r>
              <a:rPr lang="fi-FI" sz="2000" dirty="0">
                <a:solidFill>
                  <a:schemeClr val="tx1">
                    <a:lumMod val="75000"/>
                    <a:lumOff val="25000"/>
                  </a:schemeClr>
                </a:solidFill>
              </a:rPr>
              <a:t/>
            </a:r>
            <a:br>
              <a:rPr lang="fi-FI" sz="2000" dirty="0">
                <a:solidFill>
                  <a:schemeClr val="tx1">
                    <a:lumMod val="75000"/>
                    <a:lumOff val="25000"/>
                  </a:schemeClr>
                </a:solidFill>
              </a:rPr>
            </a:br>
            <a:endParaRPr lang="en-US" sz="2000" dirty="0">
              <a:solidFill>
                <a:schemeClr val="tx1"/>
              </a:solidFill>
              <a:latin typeface="+mj-lt"/>
              <a:ea typeface="+mj-ea"/>
              <a:cs typeface="+mj-cs"/>
            </a:endParaRPr>
          </a:p>
        </p:txBody>
      </p:sp>
      <p:sp>
        <p:nvSpPr>
          <p:cNvPr id="5" name="Dian numeron paikkamerkki 4">
            <a:extLst>
              <a:ext uri="{FF2B5EF4-FFF2-40B4-BE49-F238E27FC236}">
                <a16:creationId xmlns:a16="http://schemas.microsoft.com/office/drawing/2014/main" id="{9799885B-8E45-4AA4-A38D-62A52E3857BC}"/>
              </a:ext>
            </a:extLst>
          </p:cNvPr>
          <p:cNvSpPr>
            <a:spLocks noGrp="1"/>
          </p:cNvSpPr>
          <p:nvPr>
            <p:ph type="sldNum" sz="quarter" idx="4"/>
          </p:nvPr>
        </p:nvSpPr>
        <p:spPr>
          <a:xfrm>
            <a:off x="2568203" y="1232300"/>
            <a:ext cx="365760" cy="365125"/>
          </a:xfrm>
          <a:prstGeom prst="ellipse">
            <a:avLst/>
          </a:prstGeom>
          <a:solidFill>
            <a:schemeClr val="bg1">
              <a:alpha val="70000"/>
            </a:schemeClr>
          </a:solidFill>
          <a:ln>
            <a:solidFill>
              <a:schemeClr val="tx1">
                <a:lumMod val="75000"/>
                <a:lumOff val="25000"/>
              </a:schemeClr>
            </a:solidFill>
          </a:ln>
        </p:spPr>
        <p:txBody>
          <a:bodyPr vert="horz" lIns="91440" tIns="45720" rIns="91440" bIns="45720" rtlCol="0" anchor="ctr">
            <a:normAutofit/>
          </a:bodyPr>
          <a:lstStyle/>
          <a:p>
            <a:pPr algn="ctr">
              <a:lnSpc>
                <a:spcPct val="90000"/>
              </a:lnSpc>
              <a:spcAft>
                <a:spcPts val="600"/>
              </a:spcAft>
              <a:defRPr/>
            </a:pPr>
            <a:fld id="{896C5BCB-3BCE-864A-A833-C72AA62DE906}" type="slidenum">
              <a:rPr lang="en-US">
                <a:solidFill>
                  <a:schemeClr val="tx1"/>
                </a:solidFill>
                <a:latin typeface="Calibri" panose="020F0502020204030204"/>
              </a:rPr>
              <a:pPr algn="ctr">
                <a:lnSpc>
                  <a:spcPct val="90000"/>
                </a:lnSpc>
                <a:spcAft>
                  <a:spcPts val="600"/>
                </a:spcAft>
                <a:defRPr/>
              </a:pPr>
              <a:t>8</a:t>
            </a:fld>
            <a:endParaRPr lang="en-US">
              <a:solidFill>
                <a:schemeClr val="tx1"/>
              </a:solidFill>
              <a:latin typeface="Calibri" panose="020F0502020204030204"/>
            </a:endParaRP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669778"/>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Kuvan paikkamerkki 2">
            <a:extLst>
              <a:ext uri="{FF2B5EF4-FFF2-40B4-BE49-F238E27FC236}">
                <a16:creationId xmlns:a16="http://schemas.microsoft.com/office/drawing/2014/main" id="{254D5EB1-6504-4105-8205-BEB43A7E745A}"/>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9641" r="-1" b="18767"/>
          <a:stretch/>
        </p:blipFill>
        <p:spPr>
          <a:xfrm>
            <a:off x="5797543" y="10"/>
            <a:ext cx="6394152" cy="6857990"/>
          </a:xfrm>
          <a:prstGeom prst="rect">
            <a:avLst/>
          </a:prstGeom>
        </p:spPr>
      </p:pic>
      <p:pic>
        <p:nvPicPr>
          <p:cNvPr id="13" name="Picture 12">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Otsikko 1">
            <a:extLst>
              <a:ext uri="{FF2B5EF4-FFF2-40B4-BE49-F238E27FC236}">
                <a16:creationId xmlns:a16="http://schemas.microsoft.com/office/drawing/2014/main" id="{F7FB47C5-1E60-4B59-892F-683F06923146}"/>
              </a:ext>
            </a:extLst>
          </p:cNvPr>
          <p:cNvSpPr>
            <a:spLocks noGrp="1"/>
          </p:cNvSpPr>
          <p:nvPr>
            <p:ph type="title"/>
          </p:nvPr>
        </p:nvSpPr>
        <p:spPr>
          <a:xfrm>
            <a:off x="160584" y="338336"/>
            <a:ext cx="4977417" cy="1512316"/>
          </a:xfrm>
        </p:spPr>
        <p:txBody>
          <a:bodyPr>
            <a:normAutofit/>
          </a:bodyPr>
          <a:lstStyle/>
          <a:p>
            <a:r>
              <a:rPr lang="fi-FI" sz="2000" dirty="0"/>
              <a:t>Siellä olisi monta ihmistä,</a:t>
            </a:r>
            <a:br>
              <a:rPr lang="fi-FI" sz="2000" dirty="0"/>
            </a:br>
            <a:r>
              <a:rPr lang="fi-FI" sz="2000" dirty="0"/>
              <a:t> jotka on lapsiystävällisiä.</a:t>
            </a:r>
            <a:br>
              <a:rPr lang="fi-FI" sz="2000" dirty="0"/>
            </a:br>
            <a:r>
              <a:rPr lang="fi-FI" sz="2000" dirty="0"/>
              <a:t>1-2 lk.</a:t>
            </a:r>
            <a:r>
              <a:rPr lang="fi-FI" dirty="0"/>
              <a:t/>
            </a:r>
            <a:br>
              <a:rPr lang="fi-FI" dirty="0"/>
            </a:br>
            <a:endParaRPr lang="fi-FI" dirty="0">
              <a:solidFill>
                <a:srgbClr val="000000"/>
              </a:solidFill>
            </a:endParaRPr>
          </a:p>
        </p:txBody>
      </p:sp>
      <p:sp>
        <p:nvSpPr>
          <p:cNvPr id="4" name="Dian numeron paikkamerkki 3">
            <a:extLst>
              <a:ext uri="{FF2B5EF4-FFF2-40B4-BE49-F238E27FC236}">
                <a16:creationId xmlns:a16="http://schemas.microsoft.com/office/drawing/2014/main" id="{ECC0CB6E-17C1-44EA-B5EE-8CE7379ACFB5}"/>
              </a:ext>
            </a:extLst>
          </p:cNvPr>
          <p:cNvSpPr>
            <a:spLocks noGrp="1"/>
          </p:cNvSpPr>
          <p:nvPr>
            <p:ph type="sldNum" sz="quarter" idx="4"/>
          </p:nvPr>
        </p:nvSpPr>
        <p:spPr>
          <a:xfrm>
            <a:off x="10825930" y="6223702"/>
            <a:ext cx="570728" cy="314067"/>
          </a:xfrm>
        </p:spPr>
        <p:txBody>
          <a:bodyPr>
            <a:normAutofit/>
          </a:bodyPr>
          <a:lstStyle/>
          <a:p>
            <a:pPr>
              <a:spcAft>
                <a:spcPts val="600"/>
              </a:spcAft>
            </a:pPr>
            <a:fld id="{896C5BCB-3BCE-864A-A833-C72AA62DE906}" type="slidenum">
              <a:rPr lang="fi-FI" sz="1100">
                <a:solidFill>
                  <a:srgbClr val="FFFFFF"/>
                </a:solidFill>
              </a:rPr>
              <a:pPr>
                <a:spcAft>
                  <a:spcPts val="600"/>
                </a:spcAft>
              </a:pPr>
              <a:t>9</a:t>
            </a:fld>
            <a:endParaRPr lang="fi-FI" sz="1100">
              <a:solidFill>
                <a:srgbClr val="FFFFFF"/>
              </a:solidFill>
            </a:endParaRPr>
          </a:p>
        </p:txBody>
      </p:sp>
      <p:sp>
        <p:nvSpPr>
          <p:cNvPr id="9" name="Otsikko 1">
            <a:extLst>
              <a:ext uri="{FF2B5EF4-FFF2-40B4-BE49-F238E27FC236}">
                <a16:creationId xmlns:a16="http://schemas.microsoft.com/office/drawing/2014/main" id="{E1EF4213-93F2-4A2D-AE86-D0845FDE724E}"/>
              </a:ext>
            </a:extLst>
          </p:cNvPr>
          <p:cNvSpPr txBox="1">
            <a:spLocks/>
          </p:cNvSpPr>
          <p:nvPr/>
        </p:nvSpPr>
        <p:spPr>
          <a:xfrm>
            <a:off x="160889" y="1729277"/>
            <a:ext cx="5116529" cy="1904558"/>
          </a:xfrm>
          <a:prstGeom prst="rect">
            <a:avLst/>
          </a:prstGeom>
        </p:spPr>
        <p:txBody>
          <a:bodyPr vert="horz" lIns="0" tIns="0" rIns="0" bIns="0" rtlCol="0" anchor="t" anchorCtr="0">
            <a:normAutofit fontScale="97500" lnSpcReduction="10000"/>
          </a:bodyPr>
          <a:lstStyle>
            <a:lvl1pPr algn="l" defTabSz="914400" rtl="0" eaLnBrk="1" latinLnBrk="0" hangingPunct="1">
              <a:lnSpc>
                <a:spcPct val="100000"/>
              </a:lnSpc>
              <a:spcBef>
                <a:spcPct val="0"/>
              </a:spcBef>
              <a:buNone/>
              <a:defRPr sz="3600" b="1" i="0" kern="1200" cap="all" baseline="0">
                <a:solidFill>
                  <a:srgbClr val="4F96DD"/>
                </a:solidFill>
                <a:latin typeface="Tahoma" panose="020B0604030504040204" pitchFamily="34" charset="0"/>
                <a:ea typeface="Tahoma" panose="020B0604030504040204" pitchFamily="34" charset="0"/>
                <a:cs typeface="Tahoma" panose="020B0604030504040204" pitchFamily="34" charset="0"/>
              </a:defRPr>
            </a:lvl1pPr>
          </a:lstStyle>
          <a:p>
            <a:r>
              <a:rPr lang="fi-FI" sz="2000" dirty="0"/>
              <a:t>Siellä on hyviä paikkoja, joissa voi leikkiä ja kiipeillä</a:t>
            </a:r>
            <a:br>
              <a:rPr lang="fi-FI" sz="2000" dirty="0"/>
            </a:br>
            <a:r>
              <a:rPr lang="fi-FI" sz="2000" dirty="0"/>
              <a:t>4v.</a:t>
            </a:r>
          </a:p>
          <a:p>
            <a:r>
              <a:rPr lang="fi-FI" dirty="0"/>
              <a:t/>
            </a:r>
            <a:br>
              <a:rPr lang="fi-FI" dirty="0"/>
            </a:br>
            <a:endParaRPr lang="fi-FI" dirty="0">
              <a:solidFill>
                <a:srgbClr val="000000"/>
              </a:solidFill>
            </a:endParaRPr>
          </a:p>
        </p:txBody>
      </p:sp>
      <p:sp>
        <p:nvSpPr>
          <p:cNvPr id="11" name="Otsikko 1">
            <a:extLst>
              <a:ext uri="{FF2B5EF4-FFF2-40B4-BE49-F238E27FC236}">
                <a16:creationId xmlns:a16="http://schemas.microsoft.com/office/drawing/2014/main" id="{30CF8460-22D4-47DC-B377-3BE05A9B97D4}"/>
              </a:ext>
            </a:extLst>
          </p:cNvPr>
          <p:cNvSpPr txBox="1">
            <a:spLocks/>
          </p:cNvSpPr>
          <p:nvPr/>
        </p:nvSpPr>
        <p:spPr>
          <a:xfrm>
            <a:off x="160889" y="3015271"/>
            <a:ext cx="5701797" cy="1972439"/>
          </a:xfrm>
          <a:prstGeom prst="rect">
            <a:avLst/>
          </a:prstGeom>
        </p:spPr>
        <p:txBody>
          <a:bodyPr vert="horz" lIns="0" tIns="0" rIns="0" bIns="0" rtlCol="0" anchor="t" anchorCtr="0">
            <a:normAutofit fontScale="75000" lnSpcReduction="20000"/>
          </a:bodyPr>
          <a:lstStyle>
            <a:lvl1pPr algn="l" defTabSz="914400" rtl="0" eaLnBrk="1" latinLnBrk="0" hangingPunct="1">
              <a:lnSpc>
                <a:spcPct val="100000"/>
              </a:lnSpc>
              <a:spcBef>
                <a:spcPct val="0"/>
              </a:spcBef>
              <a:buNone/>
              <a:defRPr sz="3600" b="1" i="0" kern="1200" cap="all" baseline="0">
                <a:solidFill>
                  <a:srgbClr val="4F96DD"/>
                </a:solidFill>
                <a:latin typeface="Tahoma" panose="020B0604030504040204" pitchFamily="34" charset="0"/>
                <a:ea typeface="Tahoma" panose="020B0604030504040204" pitchFamily="34" charset="0"/>
                <a:cs typeface="Tahoma" panose="020B0604030504040204" pitchFamily="34" charset="0"/>
              </a:defRPr>
            </a:lvl1pPr>
          </a:lstStyle>
          <a:p>
            <a:r>
              <a:rPr lang="fi-FI" sz="2700" dirty="0"/>
              <a:t>Jokaisella lapsella on koti, rahaa ruokaan</a:t>
            </a:r>
            <a:br>
              <a:rPr lang="fi-FI" sz="2700" dirty="0"/>
            </a:br>
            <a:r>
              <a:rPr lang="fi-FI" sz="2700" dirty="0"/>
              <a:t>ja saa elää ilman väkivaltaa, turvallista elämää.</a:t>
            </a:r>
            <a:br>
              <a:rPr lang="fi-FI" sz="2700" dirty="0"/>
            </a:br>
            <a:r>
              <a:rPr lang="fi-FI" sz="2700" dirty="0"/>
              <a:t>12v. lapa</a:t>
            </a:r>
            <a:endParaRPr lang="fi-FI" sz="2700" dirty="0">
              <a:solidFill>
                <a:schemeClr val="tx1">
                  <a:lumMod val="75000"/>
                  <a:lumOff val="25000"/>
                </a:schemeClr>
              </a:solidFill>
            </a:endParaRPr>
          </a:p>
          <a:p>
            <a:r>
              <a:rPr lang="fi-FI" dirty="0"/>
              <a:t/>
            </a:r>
            <a:br>
              <a:rPr lang="fi-FI" dirty="0"/>
            </a:br>
            <a:endParaRPr lang="fi-FI" dirty="0">
              <a:solidFill>
                <a:srgbClr val="000000"/>
              </a:solidFill>
            </a:endParaRPr>
          </a:p>
        </p:txBody>
      </p:sp>
      <p:sp>
        <p:nvSpPr>
          <p:cNvPr id="12" name="Otsikko 1">
            <a:extLst>
              <a:ext uri="{FF2B5EF4-FFF2-40B4-BE49-F238E27FC236}">
                <a16:creationId xmlns:a16="http://schemas.microsoft.com/office/drawing/2014/main" id="{B69C900F-B530-43B3-94F8-11C161D31CD9}"/>
              </a:ext>
            </a:extLst>
          </p:cNvPr>
          <p:cNvSpPr txBox="1">
            <a:spLocks/>
          </p:cNvSpPr>
          <p:nvPr/>
        </p:nvSpPr>
        <p:spPr>
          <a:xfrm>
            <a:off x="226032" y="4903402"/>
            <a:ext cx="6028436" cy="2464149"/>
          </a:xfrm>
          <a:prstGeom prst="rect">
            <a:avLst/>
          </a:prstGeom>
        </p:spPr>
        <p:txBody>
          <a:bodyPr vert="horz" lIns="0" tIns="0" rIns="0" bIns="0" rtlCol="0" anchor="t" anchorCtr="0">
            <a:normAutofit fontScale="75000" lnSpcReduction="20000"/>
          </a:bodyPr>
          <a:lstStyle>
            <a:lvl1pPr algn="l" defTabSz="914400" rtl="0" eaLnBrk="1" latinLnBrk="0" hangingPunct="1">
              <a:lnSpc>
                <a:spcPct val="100000"/>
              </a:lnSpc>
              <a:spcBef>
                <a:spcPct val="0"/>
              </a:spcBef>
              <a:buNone/>
              <a:defRPr sz="3600" b="1" i="0" kern="1200" cap="all" baseline="0">
                <a:solidFill>
                  <a:srgbClr val="4F96DD"/>
                </a:solidFill>
                <a:latin typeface="Tahoma" panose="020B0604030504040204" pitchFamily="34" charset="0"/>
                <a:ea typeface="Tahoma" panose="020B0604030504040204" pitchFamily="34" charset="0"/>
                <a:cs typeface="Tahoma" panose="020B0604030504040204" pitchFamily="34" charset="0"/>
              </a:defRPr>
            </a:lvl1pPr>
          </a:lstStyle>
          <a:p>
            <a:pPr>
              <a:lnSpc>
                <a:spcPct val="120000"/>
              </a:lnSpc>
            </a:pPr>
            <a:r>
              <a:rPr lang="fi-FI" sz="2700" dirty="0"/>
              <a:t>Että kouluissakin lapset saisivat </a:t>
            </a:r>
            <a:br>
              <a:rPr lang="fi-FI" sz="2700" dirty="0"/>
            </a:br>
            <a:r>
              <a:rPr lang="fi-FI" sz="2700" dirty="0"/>
              <a:t>enemmän päättää. </a:t>
            </a:r>
            <a:br>
              <a:rPr lang="fi-FI" sz="2700" dirty="0"/>
            </a:br>
            <a:r>
              <a:rPr lang="fi-FI" sz="2700" dirty="0"/>
              <a:t>Oppilaat voisivat vaikka kerran kuussa</a:t>
            </a:r>
            <a:br>
              <a:rPr lang="fi-FI" sz="2700" dirty="0"/>
            </a:br>
            <a:r>
              <a:rPr lang="fi-FI" sz="2700" dirty="0"/>
              <a:t>päättää, mitä koulussa syödään. </a:t>
            </a:r>
            <a:br>
              <a:rPr lang="fi-FI" sz="2700" dirty="0"/>
            </a:br>
            <a:r>
              <a:rPr lang="fi-FI" sz="2700" dirty="0"/>
              <a:t>5lk.</a:t>
            </a:r>
          </a:p>
          <a:p>
            <a:r>
              <a:rPr lang="fi-FI" dirty="0"/>
              <a:t/>
            </a:r>
            <a:br>
              <a:rPr lang="fi-FI" dirty="0"/>
            </a:br>
            <a:endParaRPr lang="fi-FI" dirty="0">
              <a:solidFill>
                <a:srgbClr val="000000"/>
              </a:solidFill>
            </a:endParaRPr>
          </a:p>
        </p:txBody>
      </p:sp>
    </p:spTree>
    <p:extLst>
      <p:ext uri="{BB962C8B-B14F-4D97-AF65-F5344CB8AC3E}">
        <p14:creationId xmlns:p14="http://schemas.microsoft.com/office/powerpoint/2010/main" val="2505586797"/>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Nokian kaupunki 1">
      <a:dk1>
        <a:srgbClr val="404040"/>
      </a:dk1>
      <a:lt1>
        <a:srgbClr val="FFFFFF"/>
      </a:lt1>
      <a:dk2>
        <a:srgbClr val="515151"/>
      </a:dk2>
      <a:lt2>
        <a:srgbClr val="FFFFFF"/>
      </a:lt2>
      <a:accent1>
        <a:srgbClr val="4F95DD"/>
      </a:accent1>
      <a:accent2>
        <a:srgbClr val="EDE679"/>
      </a:accent2>
      <a:accent3>
        <a:srgbClr val="112C5F"/>
      </a:accent3>
      <a:accent4>
        <a:srgbClr val="8ADBFF"/>
      </a:accent4>
      <a:accent5>
        <a:srgbClr val="4F95DD"/>
      </a:accent5>
      <a:accent6>
        <a:srgbClr val="EDE679"/>
      </a:accent6>
      <a:hlink>
        <a:srgbClr val="4F95DD"/>
      </a:hlink>
      <a:folHlink>
        <a:srgbClr val="112C5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EE77A"/>
        </a:solidFill>
        <a:ln w="1905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spcAft>
            <a:spcPts val="1600"/>
          </a:spcAft>
          <a:defRPr sz="1600" dirty="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ti" ma:contentTypeID="0x010100FC3CA0CD43744499A22BC88CCD2E8A6C0007057C5F5609054A857D7D47A07D15B9" ma:contentTypeVersion="0" ma:contentTypeDescription="" ma:contentTypeScope="" ma:versionID="0fd96fef82c705ee747688a3045a2098">
  <xsd:schema xmlns:xsd="http://www.w3.org/2001/XMLSchema" xmlns:xs="http://www.w3.org/2001/XMLSchema" xmlns:p="http://schemas.microsoft.com/office/2006/metadata/properties" targetNamespace="http://schemas.microsoft.com/office/2006/metadata/properties" ma:root="true" ma:fieldsI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xsd:element ref="dc:title" minOccurs="0" maxOccurs="1"/>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C2D1E7-60FA-423B-8DD8-BA89A73BA54F}">
  <ds:schemaRefs>
    <ds:schemaRef ds:uri="http://schemas.microsoft.com/office/infopath/2007/PartnerControl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purl.org/dc/dcmitype/"/>
    <ds:schemaRef ds:uri="http://www.w3.org/XML/1998/namespace"/>
    <ds:schemaRef ds:uri="http://purl.org/dc/elements/1.1/"/>
  </ds:schemaRefs>
</ds:datastoreItem>
</file>

<file path=customXml/itemProps2.xml><?xml version="1.0" encoding="utf-8"?>
<ds:datastoreItem xmlns:ds="http://schemas.openxmlformats.org/officeDocument/2006/customXml" ds:itemID="{A5CA4B6F-28FD-4A76-8B38-D712A03648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7710</TotalTime>
  <Words>192</Words>
  <Application>Microsoft Office PowerPoint</Application>
  <PresentationFormat>Laajakuva</PresentationFormat>
  <Paragraphs>82</Paragraphs>
  <Slides>10</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10</vt:i4>
      </vt:variant>
    </vt:vector>
  </HeadingPairs>
  <TitlesOfParts>
    <vt:vector size="15" baseType="lpstr">
      <vt:lpstr>Arial</vt:lpstr>
      <vt:lpstr>Calibri</vt:lpstr>
      <vt:lpstr>Calibri Light</vt:lpstr>
      <vt:lpstr>Tahoma</vt:lpstr>
      <vt:lpstr>Office Theme</vt:lpstr>
      <vt:lpstr>lapsiystävällisyys kunnassa lasten ja nuorten silmin</vt:lpstr>
      <vt:lpstr>Että täällä olisi lapsiystävällisiä ihmisiä, esimerkiksi opettajia. 5lk.  </vt:lpstr>
      <vt:lpstr>On erilaisia paikkoja ja tekemistä nuorille  ja lapsille esim. lapsiystävällisiä tapahtumia, konsertteja jne. 15v. nuorisotilat </vt:lpstr>
      <vt:lpstr>Sellainen, että lainataan kynää,  jos pyytää. 1-2 lk.  On erilaisia paikkoja ja tekemistä nuorille ja lapsille esim. lapsiystävällisiä tapahtumia, konsertteja jne. 15v. nuorisotilat  </vt:lpstr>
      <vt:lpstr>Kunta järjestää lapsille tapahtumia. 12v. lapa </vt:lpstr>
      <vt:lpstr>      Lapset pääsis päiväkotiin leikkiin. 4v.    </vt:lpstr>
      <vt:lpstr>Kaikkee lapsille sopivaa 6v.  </vt:lpstr>
      <vt:lpstr>Lapsiystävällisyys tarkoittaa sitä, että lapsia käsitellään yksilöinä,  että huomataan lasten väliset erot ja tuodaan sitä kautta  monipuolisia palveluja. Esimerkiksi monipuolinen harrastustoiminta  tai vuorotyöhön sopiva päivähoito mahdollistavat hyvän elämän  monelle lapselle ja nuorelle. 18v. nuva </vt:lpstr>
      <vt:lpstr>Siellä olisi monta ihmistä,  jotka on lapsiystävällisiä. 1-2 lk. </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Lauramaria Laine</dc:creator>
  <cp:keywords/>
  <dc:description/>
  <cp:lastModifiedBy>Lehtonen Anette</cp:lastModifiedBy>
  <cp:revision>265</cp:revision>
  <dcterms:created xsi:type="dcterms:W3CDTF">2018-11-06T08:42:52Z</dcterms:created>
  <dcterms:modified xsi:type="dcterms:W3CDTF">2019-08-05T12:23:24Z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0x010100FC3CA0CD43744499A22BC88CCD2E8A6C0007057C5F5609054A857D7D47A07D15B9</vt:lpwstr>
  </property>
  <property fmtid="{D5CDD505-2E9C-101B-9397-08002B2CF9AE}" pid="3" name="_dlc_DocIdItemGuid">
    <vt:lpwstr>b4e8485b-36b3-41c7-9fb9-5f783eb5482a</vt:lpwstr>
  </property>
</Properties>
</file>